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 id="2147483945" r:id="rId2"/>
  </p:sldMasterIdLst>
  <p:notesMasterIdLst>
    <p:notesMasterId r:id="rId38"/>
  </p:notesMasterIdLst>
  <p:handoutMasterIdLst>
    <p:handoutMasterId r:id="rId39"/>
  </p:handoutMasterIdLst>
  <p:sldIdLst>
    <p:sldId id="500" r:id="rId3"/>
    <p:sldId id="799" r:id="rId4"/>
    <p:sldId id="825" r:id="rId5"/>
    <p:sldId id="848" r:id="rId6"/>
    <p:sldId id="873" r:id="rId7"/>
    <p:sldId id="849" r:id="rId8"/>
    <p:sldId id="850" r:id="rId9"/>
    <p:sldId id="874" r:id="rId10"/>
    <p:sldId id="851" r:id="rId11"/>
    <p:sldId id="852" r:id="rId12"/>
    <p:sldId id="875" r:id="rId13"/>
    <p:sldId id="853" r:id="rId14"/>
    <p:sldId id="854" r:id="rId15"/>
    <p:sldId id="835" r:id="rId16"/>
    <p:sldId id="855" r:id="rId17"/>
    <p:sldId id="876" r:id="rId18"/>
    <p:sldId id="877" r:id="rId19"/>
    <p:sldId id="878" r:id="rId20"/>
    <p:sldId id="879" r:id="rId21"/>
    <p:sldId id="856" r:id="rId22"/>
    <p:sldId id="880" r:id="rId23"/>
    <p:sldId id="857" r:id="rId24"/>
    <p:sldId id="858" r:id="rId25"/>
    <p:sldId id="860" r:id="rId26"/>
    <p:sldId id="859" r:id="rId27"/>
    <p:sldId id="861" r:id="rId28"/>
    <p:sldId id="862" r:id="rId29"/>
    <p:sldId id="863" r:id="rId30"/>
    <p:sldId id="864" r:id="rId31"/>
    <p:sldId id="866" r:id="rId32"/>
    <p:sldId id="868" r:id="rId33"/>
    <p:sldId id="869" r:id="rId34"/>
    <p:sldId id="871" r:id="rId35"/>
    <p:sldId id="872" r:id="rId36"/>
    <p:sldId id="681" r:id="rId37"/>
  </p:sldIdLst>
  <p:sldSz cx="9144000" cy="6858000" type="screen4x3"/>
  <p:notesSz cx="7010400" cy="9296400"/>
  <p:defaultTextStyle>
    <a:defPPr>
      <a:defRPr lang="en-US"/>
    </a:defPPr>
    <a:lvl1pPr algn="ctr" rtl="0" eaLnBrk="0" fontAlgn="base" hangingPunct="0">
      <a:lnSpc>
        <a:spcPct val="90000"/>
      </a:lnSpc>
      <a:spcBef>
        <a:spcPct val="0"/>
      </a:spcBef>
      <a:spcAft>
        <a:spcPct val="0"/>
      </a:spcAft>
      <a:defRPr sz="2400" kern="1200">
        <a:solidFill>
          <a:schemeClr val="tx1"/>
        </a:solidFill>
        <a:latin typeface="Arial" charset="0"/>
        <a:ea typeface="+mn-ea"/>
        <a:cs typeface="+mn-cs"/>
      </a:defRPr>
    </a:lvl1pPr>
    <a:lvl2pPr marL="457200" algn="ctr" rtl="0" eaLnBrk="0" fontAlgn="base" hangingPunct="0">
      <a:lnSpc>
        <a:spcPct val="90000"/>
      </a:lnSpc>
      <a:spcBef>
        <a:spcPct val="0"/>
      </a:spcBef>
      <a:spcAft>
        <a:spcPct val="0"/>
      </a:spcAft>
      <a:defRPr sz="2400" kern="1200">
        <a:solidFill>
          <a:schemeClr val="tx1"/>
        </a:solidFill>
        <a:latin typeface="Arial" charset="0"/>
        <a:ea typeface="+mn-ea"/>
        <a:cs typeface="+mn-cs"/>
      </a:defRPr>
    </a:lvl2pPr>
    <a:lvl3pPr marL="914400" algn="ctr" rtl="0" eaLnBrk="0" fontAlgn="base" hangingPunct="0">
      <a:lnSpc>
        <a:spcPct val="90000"/>
      </a:lnSpc>
      <a:spcBef>
        <a:spcPct val="0"/>
      </a:spcBef>
      <a:spcAft>
        <a:spcPct val="0"/>
      </a:spcAft>
      <a:defRPr sz="2400" kern="1200">
        <a:solidFill>
          <a:schemeClr val="tx1"/>
        </a:solidFill>
        <a:latin typeface="Arial" charset="0"/>
        <a:ea typeface="+mn-ea"/>
        <a:cs typeface="+mn-cs"/>
      </a:defRPr>
    </a:lvl3pPr>
    <a:lvl4pPr marL="1371600" algn="ctr" rtl="0" eaLnBrk="0" fontAlgn="base" hangingPunct="0">
      <a:lnSpc>
        <a:spcPct val="90000"/>
      </a:lnSpc>
      <a:spcBef>
        <a:spcPct val="0"/>
      </a:spcBef>
      <a:spcAft>
        <a:spcPct val="0"/>
      </a:spcAft>
      <a:defRPr sz="2400" kern="1200">
        <a:solidFill>
          <a:schemeClr val="tx1"/>
        </a:solidFill>
        <a:latin typeface="Arial" charset="0"/>
        <a:ea typeface="+mn-ea"/>
        <a:cs typeface="+mn-cs"/>
      </a:defRPr>
    </a:lvl4pPr>
    <a:lvl5pPr marL="1828800" algn="ctr" rtl="0" eaLnBrk="0" fontAlgn="base" hangingPunct="0">
      <a:lnSpc>
        <a:spcPct val="90000"/>
      </a:lnSpc>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78DC5"/>
    <a:srgbClr val="3E8DC5"/>
    <a:srgbClr val="3E67A4"/>
    <a:srgbClr val="C0C0C4"/>
    <a:srgbClr val="5F5F65"/>
    <a:srgbClr val="7E7E86"/>
    <a:srgbClr val="FFFFFF"/>
    <a:srgbClr val="8E8E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33" autoAdjust="0"/>
    <p:restoredTop sz="95482" autoAdjust="0"/>
  </p:normalViewPr>
  <p:slideViewPr>
    <p:cSldViewPr snapToGrid="0">
      <p:cViewPr varScale="1">
        <p:scale>
          <a:sx n="100" d="100"/>
          <a:sy n="100" d="100"/>
        </p:scale>
        <p:origin x="-420" y="-102"/>
      </p:cViewPr>
      <p:guideLst>
        <p:guide orient="horz" pos="2160"/>
        <p:guide pos="2880"/>
      </p:guideLst>
    </p:cSldViewPr>
  </p:slideViewPr>
  <p:outlineViewPr>
    <p:cViewPr>
      <p:scale>
        <a:sx n="33" d="100"/>
        <a:sy n="33" d="100"/>
      </p:scale>
      <p:origin x="0" y="5022"/>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Lst>
  </p:outlineViewPr>
  <p:notesTextViewPr>
    <p:cViewPr>
      <p:scale>
        <a:sx n="100" d="100"/>
        <a:sy n="100" d="100"/>
      </p:scale>
      <p:origin x="0" y="0"/>
    </p:cViewPr>
  </p:notesTextViewPr>
  <p:sorterViewPr>
    <p:cViewPr>
      <p:scale>
        <a:sx n="100" d="100"/>
        <a:sy n="100" d="100"/>
      </p:scale>
      <p:origin x="0" y="7596"/>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s>
</file>

<file path=ppt/_rels/viewProps.xml.rels><?xml version="1.0" encoding="UTF-8" standalone="yes"?>
<Relationships xmlns="http://schemas.openxmlformats.org/package/2006/relationships"><Relationship Id="rId8" Type="http://schemas.openxmlformats.org/officeDocument/2006/relationships/slide" Target="slides/slide12.xml"/><Relationship Id="rId13" Type="http://schemas.openxmlformats.org/officeDocument/2006/relationships/slide" Target="slides/slide22.xml"/><Relationship Id="rId18" Type="http://schemas.openxmlformats.org/officeDocument/2006/relationships/slide" Target="slides/slide27.xml"/><Relationship Id="rId3" Type="http://schemas.openxmlformats.org/officeDocument/2006/relationships/slide" Target="slides/slide4.xml"/><Relationship Id="rId21" Type="http://schemas.openxmlformats.org/officeDocument/2006/relationships/slide" Target="slides/slide30.xml"/><Relationship Id="rId7" Type="http://schemas.openxmlformats.org/officeDocument/2006/relationships/slide" Target="slides/slide10.xml"/><Relationship Id="rId12" Type="http://schemas.openxmlformats.org/officeDocument/2006/relationships/slide" Target="slides/slide20.xml"/><Relationship Id="rId17" Type="http://schemas.openxmlformats.org/officeDocument/2006/relationships/slide" Target="slides/slide26.xml"/><Relationship Id="rId25" Type="http://schemas.openxmlformats.org/officeDocument/2006/relationships/slide" Target="slides/slide34.xml"/><Relationship Id="rId2" Type="http://schemas.openxmlformats.org/officeDocument/2006/relationships/slide" Target="slides/slide3.xml"/><Relationship Id="rId16" Type="http://schemas.openxmlformats.org/officeDocument/2006/relationships/slide" Target="slides/slide25.xml"/><Relationship Id="rId20" Type="http://schemas.openxmlformats.org/officeDocument/2006/relationships/slide" Target="slides/slide29.xml"/><Relationship Id="rId1" Type="http://schemas.openxmlformats.org/officeDocument/2006/relationships/slide" Target="slides/slide2.xml"/><Relationship Id="rId6" Type="http://schemas.openxmlformats.org/officeDocument/2006/relationships/slide" Target="slides/slide9.xml"/><Relationship Id="rId11" Type="http://schemas.openxmlformats.org/officeDocument/2006/relationships/slide" Target="slides/slide15.xml"/><Relationship Id="rId24" Type="http://schemas.openxmlformats.org/officeDocument/2006/relationships/slide" Target="slides/slide33.xml"/><Relationship Id="rId5" Type="http://schemas.openxmlformats.org/officeDocument/2006/relationships/slide" Target="slides/slide7.xml"/><Relationship Id="rId15" Type="http://schemas.openxmlformats.org/officeDocument/2006/relationships/slide" Target="slides/slide24.xml"/><Relationship Id="rId23" Type="http://schemas.openxmlformats.org/officeDocument/2006/relationships/slide" Target="slides/slide32.xml"/><Relationship Id="rId10" Type="http://schemas.openxmlformats.org/officeDocument/2006/relationships/slide" Target="slides/slide14.xml"/><Relationship Id="rId19" Type="http://schemas.openxmlformats.org/officeDocument/2006/relationships/slide" Target="slides/slide28.xml"/><Relationship Id="rId4" Type="http://schemas.openxmlformats.org/officeDocument/2006/relationships/slide" Target="slides/slide6.xml"/><Relationship Id="rId9" Type="http://schemas.openxmlformats.org/officeDocument/2006/relationships/slide" Target="slides/slide13.xml"/><Relationship Id="rId14" Type="http://schemas.openxmlformats.org/officeDocument/2006/relationships/slide" Target="slides/slide23.xml"/><Relationship Id="rId22" Type="http://schemas.openxmlformats.org/officeDocument/2006/relationships/slide" Target="slides/slide3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11"/>
          <p:cNvSpPr>
            <a:spLocks noChangeArrowheads="1"/>
          </p:cNvSpPr>
          <p:nvPr/>
        </p:nvSpPr>
        <p:spPr bwMode="auto">
          <a:xfrm>
            <a:off x="6249988" y="8609013"/>
            <a:ext cx="449262" cy="212725"/>
          </a:xfrm>
          <a:prstGeom prst="rect">
            <a:avLst/>
          </a:prstGeom>
          <a:noFill/>
          <a:ln w="9525">
            <a:noFill/>
            <a:miter lim="800000"/>
            <a:headEnd/>
            <a:tailEnd/>
          </a:ln>
        </p:spPr>
        <p:txBody>
          <a:bodyPr wrap="none" anchor="ctr"/>
          <a:lstStyle/>
          <a:p>
            <a:pPr>
              <a:defRPr/>
            </a:pPr>
            <a:endParaRPr lang="en-US" dirty="0"/>
          </a:p>
        </p:txBody>
      </p:sp>
      <p:sp>
        <p:nvSpPr>
          <p:cNvPr id="97283" name="Rectangle 12"/>
          <p:cNvSpPr>
            <a:spLocks noChangeArrowheads="1"/>
          </p:cNvSpPr>
          <p:nvPr/>
        </p:nvSpPr>
        <p:spPr bwMode="auto">
          <a:xfrm>
            <a:off x="57150" y="8785225"/>
            <a:ext cx="2619375" cy="347663"/>
          </a:xfrm>
          <a:prstGeom prst="rect">
            <a:avLst/>
          </a:prstGeom>
          <a:noFill/>
          <a:ln w="9525">
            <a:noFill/>
            <a:miter lim="800000"/>
            <a:headEnd/>
            <a:tailEnd/>
          </a:ln>
        </p:spPr>
        <p:txBody>
          <a:bodyPr lIns="95667" tIns="50185" rIns="95667" bIns="50185">
            <a:spAutoFit/>
          </a:bodyPr>
          <a:lstStyle/>
          <a:p>
            <a:pPr algn="l" defTabSz="611188">
              <a:lnSpc>
                <a:spcPct val="100000"/>
              </a:lnSpc>
              <a:tabLst>
                <a:tab pos="2387600" algn="l"/>
                <a:tab pos="4830763" algn="l"/>
              </a:tabLst>
              <a:defRPr/>
            </a:pPr>
            <a:r>
              <a:rPr lang="en-US" sz="800" dirty="0"/>
              <a:t>© 2006, Cisco Systems, Inc. All rights reserved.</a:t>
            </a:r>
          </a:p>
          <a:p>
            <a:pPr algn="l" defTabSz="611188">
              <a:lnSpc>
                <a:spcPct val="100000"/>
              </a:lnSpc>
              <a:tabLst>
                <a:tab pos="2387600" algn="l"/>
                <a:tab pos="4830763" algn="l"/>
              </a:tabLst>
              <a:defRPr/>
            </a:pPr>
            <a:r>
              <a:rPr lang="en-US" sz="800" dirty="0"/>
              <a:t>Presentation_ID.scr</a:t>
            </a:r>
          </a:p>
        </p:txBody>
      </p:sp>
      <p:sp>
        <p:nvSpPr>
          <p:cNvPr id="97284" name="Line 13"/>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p:spPr>
        <p:txBody>
          <a:bodyPr wrap="none" anchor="ctr"/>
          <a:lstStyle/>
          <a:p>
            <a:pPr>
              <a:defRPr/>
            </a:pPr>
            <a:endParaRPr lang="en-US" dirty="0"/>
          </a:p>
        </p:txBody>
      </p:sp>
      <p:sp>
        <p:nvSpPr>
          <p:cNvPr id="97285" name="Rectangle 14"/>
          <p:cNvSpPr>
            <a:spLocks noChangeArrowheads="1"/>
          </p:cNvSpPr>
          <p:nvPr/>
        </p:nvSpPr>
        <p:spPr bwMode="auto">
          <a:xfrm>
            <a:off x="5929313" y="8680450"/>
            <a:ext cx="812800" cy="287338"/>
          </a:xfrm>
          <a:prstGeom prst="rect">
            <a:avLst/>
          </a:prstGeom>
          <a:noFill/>
          <a:ln w="9525">
            <a:noFill/>
            <a:miter lim="800000"/>
            <a:headEnd/>
            <a:tailEnd/>
          </a:ln>
        </p:spPr>
        <p:txBody>
          <a:bodyPr lIns="18819" tIns="0" rIns="18819" bIns="0" anchor="b"/>
          <a:lstStyle/>
          <a:p>
            <a:pPr algn="r" defTabSz="903288">
              <a:lnSpc>
                <a:spcPct val="100000"/>
              </a:lnSpc>
              <a:defRPr/>
            </a:pPr>
            <a:fld id="{E7EB4DA2-8BFB-4C25-8348-069CBABA53FF}" type="slidenum">
              <a:rPr lang="en-US" sz="800"/>
              <a:pPr algn="r" defTabSz="903288">
                <a:lnSpc>
                  <a:spcPct val="100000"/>
                </a:lnSpc>
                <a:defRPr/>
              </a:pPr>
              <a:t>‹#›</a:t>
            </a:fld>
            <a:endParaRPr lang="en-US" sz="800" dirty="0"/>
          </a:p>
        </p:txBody>
      </p:sp>
    </p:spTree>
    <p:extLst>
      <p:ext uri="{BB962C8B-B14F-4D97-AF65-F5344CB8AC3E}">
        <p14:creationId xmlns:p14="http://schemas.microsoft.com/office/powerpoint/2010/main" val="42806373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8"/>
          <p:cNvSpPr>
            <a:spLocks noChangeArrowheads="1"/>
          </p:cNvSpPr>
          <p:nvPr/>
        </p:nvSpPr>
        <p:spPr bwMode="auto">
          <a:xfrm>
            <a:off x="6249988" y="8609013"/>
            <a:ext cx="449262" cy="212725"/>
          </a:xfrm>
          <a:prstGeom prst="rect">
            <a:avLst/>
          </a:prstGeom>
          <a:noFill/>
          <a:ln w="9525">
            <a:noFill/>
            <a:miter lim="800000"/>
            <a:headEnd/>
            <a:tailEnd/>
          </a:ln>
        </p:spPr>
        <p:txBody>
          <a:bodyPr wrap="none" anchor="ctr"/>
          <a:lstStyle/>
          <a:p>
            <a:pPr>
              <a:defRPr/>
            </a:pPr>
            <a:endParaRPr lang="en-US" dirty="0"/>
          </a:p>
        </p:txBody>
      </p:sp>
      <p:sp>
        <p:nvSpPr>
          <p:cNvPr id="51203" name="Rectangle 9"/>
          <p:cNvSpPr>
            <a:spLocks noChangeArrowheads="1"/>
          </p:cNvSpPr>
          <p:nvPr/>
        </p:nvSpPr>
        <p:spPr bwMode="auto">
          <a:xfrm>
            <a:off x="57150" y="8785225"/>
            <a:ext cx="2619375" cy="347663"/>
          </a:xfrm>
          <a:prstGeom prst="rect">
            <a:avLst/>
          </a:prstGeom>
          <a:noFill/>
          <a:ln w="9525">
            <a:noFill/>
            <a:miter lim="800000"/>
            <a:headEnd/>
            <a:tailEnd/>
          </a:ln>
        </p:spPr>
        <p:txBody>
          <a:bodyPr lIns="95667" tIns="50185" rIns="95667" bIns="50185">
            <a:spAutoFit/>
          </a:bodyPr>
          <a:lstStyle/>
          <a:p>
            <a:pPr algn="l" defTabSz="611188">
              <a:lnSpc>
                <a:spcPct val="100000"/>
              </a:lnSpc>
              <a:tabLst>
                <a:tab pos="2387600" algn="l"/>
                <a:tab pos="4830763" algn="l"/>
              </a:tabLst>
              <a:defRPr/>
            </a:pPr>
            <a:r>
              <a:rPr lang="en-US" sz="800" dirty="0"/>
              <a:t>© 2006, Cisco Systems, Inc. All rights reserved.</a:t>
            </a:r>
          </a:p>
          <a:p>
            <a:pPr algn="l" defTabSz="611188">
              <a:lnSpc>
                <a:spcPct val="100000"/>
              </a:lnSpc>
              <a:tabLst>
                <a:tab pos="2387600" algn="l"/>
                <a:tab pos="4830763" algn="l"/>
              </a:tabLst>
              <a:defRPr/>
            </a:pPr>
            <a:r>
              <a:rPr lang="en-US" sz="800" dirty="0"/>
              <a:t>Presentation_ID.scr</a:t>
            </a:r>
          </a:p>
        </p:txBody>
      </p:sp>
      <p:sp>
        <p:nvSpPr>
          <p:cNvPr id="51204" name="Line 10"/>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p:spPr>
        <p:txBody>
          <a:bodyPr wrap="none" anchor="ctr"/>
          <a:lstStyle/>
          <a:p>
            <a:pPr>
              <a:defRPr/>
            </a:pPr>
            <a:endParaRPr lang="en-US" dirty="0"/>
          </a:p>
        </p:txBody>
      </p:sp>
      <p:sp>
        <p:nvSpPr>
          <p:cNvPr id="183307" name="Rectangle 11"/>
          <p:cNvSpPr>
            <a:spLocks noGrp="1" noChangeArrowheads="1"/>
          </p:cNvSpPr>
          <p:nvPr>
            <p:ph type="sldNum" sz="quarter" idx="5"/>
          </p:nvPr>
        </p:nvSpPr>
        <p:spPr bwMode="auto">
          <a:xfrm>
            <a:off x="5929313" y="8680450"/>
            <a:ext cx="812800" cy="287338"/>
          </a:xfrm>
          <a:prstGeom prst="rect">
            <a:avLst/>
          </a:prstGeom>
          <a:noFill/>
          <a:ln w="9525">
            <a:noFill/>
            <a:miter lim="800000"/>
            <a:headEnd/>
            <a:tailEnd/>
          </a:ln>
          <a:effectLst/>
        </p:spPr>
        <p:txBody>
          <a:bodyPr vert="horz" wrap="square" lIns="18819" tIns="0" rIns="18819" bIns="0" numCol="1" anchor="b" anchorCtr="0" compatLnSpc="1">
            <a:prstTxWarp prst="textNoShape">
              <a:avLst/>
            </a:prstTxWarp>
          </a:bodyPr>
          <a:lstStyle>
            <a:lvl1pPr algn="r" defTabSz="903288">
              <a:lnSpc>
                <a:spcPct val="100000"/>
              </a:lnSpc>
              <a:defRPr sz="800"/>
            </a:lvl1pPr>
          </a:lstStyle>
          <a:p>
            <a:pPr>
              <a:defRPr/>
            </a:pPr>
            <a:fld id="{25E10C89-F8A7-4157-A987-D9097F7301B1}" type="slidenum">
              <a:rPr lang="en-US"/>
              <a:pPr>
                <a:defRPr/>
              </a:pPr>
              <a:t>‹#›</a:t>
            </a:fld>
            <a:endParaRPr lang="en-US" dirty="0"/>
          </a:p>
        </p:txBody>
      </p:sp>
      <p:sp>
        <p:nvSpPr>
          <p:cNvPr id="36870" name="Rectangle 12"/>
          <p:cNvSpPr>
            <a:spLocks noGrp="1" noRot="1" noChangeAspect="1" noChangeArrowheads="1" noTextEdit="1"/>
          </p:cNvSpPr>
          <p:nvPr>
            <p:ph type="sldImg" idx="2"/>
          </p:nvPr>
        </p:nvSpPr>
        <p:spPr bwMode="auto">
          <a:xfrm>
            <a:off x="873125" y="244475"/>
            <a:ext cx="5321300" cy="3990975"/>
          </a:xfrm>
          <a:prstGeom prst="rect">
            <a:avLst/>
          </a:prstGeom>
          <a:noFill/>
          <a:ln w="12700">
            <a:solidFill>
              <a:schemeClr val="tx1"/>
            </a:solidFill>
            <a:miter lim="800000"/>
            <a:headEnd/>
            <a:tailEnd/>
          </a:ln>
        </p:spPr>
      </p:sp>
      <p:sp>
        <p:nvSpPr>
          <p:cNvPr id="183309" name="Rectangle 13"/>
          <p:cNvSpPr>
            <a:spLocks noGrp="1" noChangeArrowheads="1"/>
          </p:cNvSpPr>
          <p:nvPr>
            <p:ph type="body" sz="quarter" idx="3"/>
          </p:nvPr>
        </p:nvSpPr>
        <p:spPr bwMode="auto">
          <a:xfrm>
            <a:off x="768350" y="4378325"/>
            <a:ext cx="5468938" cy="4252913"/>
          </a:xfrm>
          <a:prstGeom prst="rect">
            <a:avLst/>
          </a:prstGeom>
          <a:noFill/>
          <a:ln w="9525">
            <a:noFill/>
            <a:miter lim="800000"/>
            <a:headEnd/>
            <a:tailEnd/>
          </a:ln>
          <a:effectLst/>
        </p:spPr>
        <p:txBody>
          <a:bodyPr vert="horz" wrap="square" lIns="95667" tIns="50185" rIns="95667" bIns="50185" numCol="1" anchor="t" anchorCtr="0" compatLnSpc="1">
            <a:prstTxWarp prst="textNoShape">
              <a:avLst/>
            </a:prstTxWarp>
          </a:bodyPr>
          <a:lstStyle/>
          <a:p>
            <a:pPr lvl="0"/>
            <a:r>
              <a:rPr lang="en-US" noProof="0" smtClean="0"/>
              <a:t>Body Text</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Tree>
    <p:extLst>
      <p:ext uri="{BB962C8B-B14F-4D97-AF65-F5344CB8AC3E}">
        <p14:creationId xmlns:p14="http://schemas.microsoft.com/office/powerpoint/2010/main" val="2147152813"/>
      </p:ext>
    </p:extLst>
  </p:cSld>
  <p:clrMap bg1="lt1" tx1="dk1" bg2="lt2" tx2="dk2" accent1="accent1" accent2="accent2" accent3="accent3" accent4="accent4" accent5="accent5" accent6="accent6" hlink="hlink" folHlink="folHlink"/>
  <p:notesStyle>
    <a:lvl1pPr marL="112713" indent="-112713" algn="l" defTabSz="1020763" rtl="0" eaLnBrk="0" fontAlgn="base" hangingPunct="0">
      <a:lnSpc>
        <a:spcPct val="90000"/>
      </a:lnSpc>
      <a:spcBef>
        <a:spcPct val="50000"/>
      </a:spcBef>
      <a:spcAft>
        <a:spcPct val="0"/>
      </a:spcAft>
      <a:buSzPct val="100000"/>
      <a:buChar char="•"/>
      <a:defRPr sz="1200" kern="1200">
        <a:solidFill>
          <a:schemeClr val="tx1"/>
        </a:solidFill>
        <a:latin typeface="Arial" charset="0"/>
        <a:ea typeface="+mn-ea"/>
        <a:cs typeface="+mn-cs"/>
      </a:defRPr>
    </a:lvl1pPr>
    <a:lvl2pPr marL="482600" indent="-120650"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mn-ea"/>
        <a:cs typeface="+mn-cs"/>
      </a:defRPr>
    </a:lvl2pPr>
    <a:lvl3pPr marL="9667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mn-ea"/>
        <a:cs typeface="+mn-cs"/>
      </a:defRPr>
    </a:lvl3pPr>
    <a:lvl4pPr marL="14493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mn-ea"/>
        <a:cs typeface="+mn-cs"/>
      </a:defRPr>
    </a:lvl4pPr>
    <a:lvl5pPr marL="19319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1"/>
          <p:cNvSpPr>
            <a:spLocks noGrp="1" noChangeArrowheads="1"/>
          </p:cNvSpPr>
          <p:nvPr>
            <p:ph type="sldNum" sz="quarter" idx="5"/>
          </p:nvPr>
        </p:nvSpPr>
        <p:spPr>
          <a:noFill/>
        </p:spPr>
        <p:txBody>
          <a:bodyPr/>
          <a:lstStyle/>
          <a:p>
            <a:fld id="{E4EC8631-9D87-4882-BB0A-1CEF56072891}" type="slidenum">
              <a:rPr lang="en-US" smtClean="0"/>
              <a:pPr/>
              <a:t>1</a:t>
            </a:fld>
            <a:endParaRPr lang="en-US" dirty="0" smtClean="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xfrm>
            <a:off x="404813" y="4378325"/>
            <a:ext cx="6121400" cy="4252913"/>
          </a:xfrm>
          <a:noFill/>
          <a:ln/>
        </p:spPr>
        <p:txBody>
          <a:bodyPr/>
          <a:lstStyle/>
          <a:p>
            <a:pPr>
              <a:buFontTx/>
              <a:buNone/>
            </a:pPr>
            <a:r>
              <a:rPr lang="en-US" b="1" dirty="0" smtClean="0"/>
              <a:t>Cisco Networking Academy program</a:t>
            </a:r>
          </a:p>
          <a:p>
            <a:pPr>
              <a:buFontTx/>
              <a:buNone/>
            </a:pPr>
            <a:r>
              <a:rPr lang="en-US" b="1" dirty="0" smtClean="0"/>
              <a:t>Routing and</a:t>
            </a:r>
            <a:r>
              <a:rPr lang="en-US" b="1" baseline="0" dirty="0" smtClean="0"/>
              <a:t> Switching Essentials</a:t>
            </a:r>
            <a:endParaRPr lang="en-US" b="1" dirty="0" smtClean="0"/>
          </a:p>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sz="1300" b="1" dirty="0" smtClean="0"/>
              <a:t>Chapter 10: </a:t>
            </a:r>
            <a:r>
              <a:rPr lang="en-US" sz="1200" b="1" i="0" kern="1200" dirty="0" smtClean="0">
                <a:solidFill>
                  <a:schemeClr val="tx1"/>
                </a:solidFill>
                <a:latin typeface="Arial" charset="0"/>
                <a:ea typeface="+mn-ea"/>
                <a:cs typeface="+mn-cs"/>
              </a:rPr>
              <a:t>DHCP</a:t>
            </a:r>
          </a:p>
          <a:p>
            <a:pPr>
              <a:buFontTx/>
              <a:buNone/>
            </a:pPr>
            <a:endParaRPr lang="en-GB" b="1"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13</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t>10.1</a:t>
            </a:r>
            <a:r>
              <a:rPr lang="en-US" baseline="0" dirty="0" smtClean="0"/>
              <a:t> DHCP v4</a:t>
            </a:r>
            <a:endParaRPr lang="en-US" dirty="0" smtClean="0"/>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t>10.1.3 Configuring</a:t>
            </a:r>
            <a:r>
              <a:rPr lang="en-US" baseline="0" dirty="0" smtClean="0"/>
              <a:t> a DHCPv4 client</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sz="1200" b="0" i="0" kern="1200" dirty="0" smtClean="0">
                <a:solidFill>
                  <a:schemeClr val="tx1"/>
                </a:solidFill>
                <a:latin typeface="Arial" charset="0"/>
                <a:ea typeface="+mn-ea"/>
                <a:cs typeface="+mn-cs"/>
              </a:rPr>
              <a:t>10.1.3.1 Configuring a Router as DHCPv4 Client</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endParaRPr lang="en-US" sz="1200" b="0" i="0" kern="1200" dirty="0" smtClean="0">
              <a:solidFill>
                <a:schemeClr val="tx1"/>
              </a:solidFill>
              <a:latin typeface="Arial" charset="0"/>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14</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t>10.1</a:t>
            </a:r>
            <a:r>
              <a:rPr lang="en-US" baseline="0" dirty="0" smtClean="0"/>
              <a:t> Managing IOS System Files</a:t>
            </a:r>
            <a:endParaRPr lang="en-US" dirty="0" smtClean="0"/>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t>10.1.4</a:t>
            </a:r>
            <a:r>
              <a:rPr lang="en-US" baseline="0" dirty="0" smtClean="0"/>
              <a:t>  </a:t>
            </a:r>
            <a:r>
              <a:rPr lang="en-US" sz="1200" dirty="0" smtClean="0"/>
              <a:t>Troubleshoot DHCPv4 </a:t>
            </a:r>
            <a:endParaRPr lang="en-US" baseline="0" dirty="0" smtClean="0"/>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aseline="0" dirty="0" smtClean="0"/>
              <a:t>10.1.4.1 Troubleshooting Tasks</a:t>
            </a:r>
            <a:endParaRPr lang="en-US"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15</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t>10.1</a:t>
            </a:r>
            <a:r>
              <a:rPr lang="en-US" baseline="0" dirty="0" smtClean="0"/>
              <a:t> Managing IOS System Files</a:t>
            </a:r>
            <a:endParaRPr lang="en-US" dirty="0" smtClean="0"/>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t>10.1.4</a:t>
            </a:r>
            <a:r>
              <a:rPr lang="en-US" baseline="0" dirty="0" smtClean="0"/>
              <a:t>  </a:t>
            </a:r>
            <a:r>
              <a:rPr lang="en-US" sz="1200" dirty="0" smtClean="0"/>
              <a:t>Troubleshoot DHCPv4 </a:t>
            </a:r>
            <a:endParaRPr lang="en-US" baseline="0" dirty="0" smtClean="0"/>
          </a:p>
          <a:p>
            <a:pPr>
              <a:buNone/>
            </a:pPr>
            <a:r>
              <a:rPr lang="en-US" dirty="0" smtClean="0"/>
              <a:t>10.1.4.2 Verify Router DHCPv4 Configuration</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20</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t>10.1.4</a:t>
            </a:r>
            <a:r>
              <a:rPr lang="en-US" baseline="0" dirty="0" smtClean="0"/>
              <a:t>  </a:t>
            </a:r>
            <a:r>
              <a:rPr lang="en-US" sz="1200" dirty="0" smtClean="0"/>
              <a:t>Troubleshoot DHCPv4 </a:t>
            </a:r>
            <a:endParaRPr lang="en-US" baseline="0" dirty="0" smtClean="0"/>
          </a:p>
          <a:p>
            <a:pPr fontAlgn="base">
              <a:buNone/>
            </a:pPr>
            <a:r>
              <a:rPr lang="en-US" sz="1200" b="0" i="0" kern="1200" dirty="0" smtClean="0">
                <a:solidFill>
                  <a:schemeClr val="tx1"/>
                </a:solidFill>
                <a:latin typeface="Arial" charset="0"/>
                <a:ea typeface="+mn-ea"/>
                <a:cs typeface="+mn-cs"/>
              </a:rPr>
              <a:t>10.1.4.3 Debugging DHCPv4</a:t>
            </a:r>
            <a:endParaRPr lang="en-US" sz="1200" b="0" i="0" kern="1200" dirty="0">
              <a:solidFill>
                <a:schemeClr val="tx1"/>
              </a:solidFill>
              <a:latin typeface="Arial" charset="0"/>
              <a:ea typeface="+mn-ea"/>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22</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t>10.2 DHCP</a:t>
            </a:r>
            <a:r>
              <a:rPr lang="en-US" baseline="0" dirty="0" smtClean="0"/>
              <a:t> v6</a:t>
            </a:r>
            <a:endParaRPr lang="en-US" dirty="0" smtClean="0"/>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aseline="0" dirty="0" smtClean="0"/>
              <a:t>10.2.1 SLAAC and DHCPv6</a:t>
            </a:r>
          </a:p>
          <a:p>
            <a:pPr fontAlgn="base">
              <a:buNone/>
            </a:pPr>
            <a:r>
              <a:rPr lang="en-US" sz="1200" b="0" i="0" kern="1200" dirty="0" smtClean="0">
                <a:solidFill>
                  <a:schemeClr val="tx1"/>
                </a:solidFill>
                <a:latin typeface="Arial" charset="0"/>
                <a:ea typeface="+mn-ea"/>
                <a:cs typeface="+mn-cs"/>
              </a:rPr>
              <a:t>10.2.1.1 Stateless Address </a:t>
            </a:r>
            <a:r>
              <a:rPr lang="en-US" sz="1200" b="0" i="0" kern="1200" dirty="0" err="1" smtClean="0">
                <a:solidFill>
                  <a:schemeClr val="tx1"/>
                </a:solidFill>
                <a:latin typeface="Arial" charset="0"/>
                <a:ea typeface="+mn-ea"/>
                <a:cs typeface="+mn-cs"/>
              </a:rPr>
              <a:t>Autoconfiguration</a:t>
            </a:r>
            <a:r>
              <a:rPr lang="en-US" sz="1200" b="0" i="0" kern="1200" dirty="0" smtClean="0">
                <a:solidFill>
                  <a:schemeClr val="tx1"/>
                </a:solidFill>
                <a:latin typeface="Arial" charset="0"/>
                <a:ea typeface="+mn-ea"/>
                <a:cs typeface="+mn-cs"/>
              </a:rPr>
              <a:t> (SLAAC)</a:t>
            </a:r>
            <a:endParaRPr lang="en-US" sz="1200" b="0" i="0" kern="1200" dirty="0">
              <a:solidFill>
                <a:schemeClr val="tx1"/>
              </a:solidFill>
              <a:latin typeface="Arial" charset="0"/>
              <a:ea typeface="+mn-ea"/>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23</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t>10.2 DHCP</a:t>
            </a:r>
            <a:r>
              <a:rPr lang="en-US" baseline="0" dirty="0" smtClean="0"/>
              <a:t> v6</a:t>
            </a:r>
            <a:endParaRPr lang="en-US" dirty="0" smtClean="0"/>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aseline="0" dirty="0" smtClean="0"/>
              <a:t>10.2.1 SLAAC and DHCPv6</a:t>
            </a:r>
          </a:p>
          <a:p>
            <a:pPr fontAlgn="base">
              <a:buNone/>
            </a:pPr>
            <a:r>
              <a:rPr lang="en-US" sz="1200" b="0" i="0" kern="1200" dirty="0" smtClean="0">
                <a:solidFill>
                  <a:schemeClr val="tx1"/>
                </a:solidFill>
                <a:latin typeface="Arial" charset="0"/>
                <a:ea typeface="+mn-ea"/>
                <a:cs typeface="+mn-cs"/>
              </a:rPr>
              <a:t>10.2.1.2</a:t>
            </a:r>
            <a:r>
              <a:rPr lang="en-US" sz="1200" b="0" i="0" kern="1200" baseline="0" dirty="0" smtClean="0">
                <a:solidFill>
                  <a:schemeClr val="tx1"/>
                </a:solidFill>
                <a:latin typeface="Arial" charset="0"/>
                <a:ea typeface="+mn-ea"/>
                <a:cs typeface="+mn-cs"/>
              </a:rPr>
              <a:t> </a:t>
            </a:r>
            <a:r>
              <a:rPr lang="en-US" sz="1200" b="0" i="0" kern="1200" dirty="0" smtClean="0">
                <a:solidFill>
                  <a:schemeClr val="tx1"/>
                </a:solidFill>
                <a:latin typeface="Arial" charset="0"/>
                <a:ea typeface="+mn-ea"/>
                <a:cs typeface="+mn-cs"/>
              </a:rPr>
              <a:t>SLAAC</a:t>
            </a:r>
            <a:r>
              <a:rPr lang="en-US" sz="1200" b="0" i="0" kern="1200" baseline="0" dirty="0" smtClean="0">
                <a:solidFill>
                  <a:schemeClr val="tx1"/>
                </a:solidFill>
                <a:latin typeface="Arial" charset="0"/>
                <a:ea typeface="+mn-ea"/>
                <a:cs typeface="+mn-cs"/>
              </a:rPr>
              <a:t> Operation</a:t>
            </a:r>
            <a:endParaRPr lang="en-US" sz="1200" b="0" i="0" kern="1200" dirty="0">
              <a:solidFill>
                <a:schemeClr val="tx1"/>
              </a:solidFill>
              <a:latin typeface="Arial" charset="0"/>
              <a:ea typeface="+mn-ea"/>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24</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t>10.2 DHCP</a:t>
            </a:r>
            <a:r>
              <a:rPr lang="en-US" baseline="0" dirty="0" smtClean="0"/>
              <a:t> v6</a:t>
            </a:r>
            <a:endParaRPr lang="en-US" dirty="0" smtClean="0"/>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aseline="0" dirty="0" smtClean="0"/>
              <a:t>10.2.1 SLAAC and DHCPv6</a:t>
            </a:r>
          </a:p>
          <a:p>
            <a:pPr fontAlgn="base">
              <a:buNone/>
            </a:pPr>
            <a:r>
              <a:rPr lang="en-US" sz="1200" b="0" i="0" kern="1200" dirty="0" smtClean="0">
                <a:solidFill>
                  <a:schemeClr val="tx1"/>
                </a:solidFill>
                <a:latin typeface="Arial" charset="0"/>
                <a:ea typeface="+mn-ea"/>
                <a:cs typeface="+mn-cs"/>
              </a:rPr>
              <a:t>10.2.1.4</a:t>
            </a:r>
            <a:r>
              <a:rPr lang="en-US" sz="1200" b="0" i="0" kern="1200" baseline="0" dirty="0" smtClean="0">
                <a:solidFill>
                  <a:schemeClr val="tx1"/>
                </a:solidFill>
                <a:latin typeface="Arial" charset="0"/>
                <a:ea typeface="+mn-ea"/>
                <a:cs typeface="+mn-cs"/>
              </a:rPr>
              <a:t> </a:t>
            </a:r>
            <a:r>
              <a:rPr lang="en-US" sz="1200" b="0" i="0" kern="1200" dirty="0" smtClean="0">
                <a:solidFill>
                  <a:schemeClr val="tx1"/>
                </a:solidFill>
                <a:latin typeface="Arial" charset="0"/>
                <a:ea typeface="+mn-ea"/>
                <a:cs typeface="+mn-cs"/>
              </a:rPr>
              <a:t>SLAAC </a:t>
            </a:r>
            <a:r>
              <a:rPr lang="en-US" baseline="0" dirty="0" smtClean="0"/>
              <a:t>Option</a:t>
            </a:r>
            <a:endParaRPr lang="en-US" sz="1200" b="0" i="0" kern="1200" dirty="0">
              <a:solidFill>
                <a:schemeClr val="tx1"/>
              </a:solidFill>
              <a:latin typeface="Arial" charset="0"/>
              <a:ea typeface="+mn-ea"/>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25</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t>10.2 DHCP</a:t>
            </a:r>
            <a:r>
              <a:rPr lang="en-US" baseline="0" dirty="0" smtClean="0"/>
              <a:t> v6</a:t>
            </a:r>
            <a:endParaRPr lang="en-US" dirty="0" smtClean="0"/>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aseline="0" dirty="0" smtClean="0"/>
              <a:t>10.2.1 SLAAC and DHCPv6</a:t>
            </a:r>
          </a:p>
          <a:p>
            <a:pPr fontAlgn="base">
              <a:buNone/>
            </a:pPr>
            <a:r>
              <a:rPr lang="en-US" sz="1200" b="0" i="0" kern="1200" dirty="0" smtClean="0">
                <a:solidFill>
                  <a:schemeClr val="tx1"/>
                </a:solidFill>
                <a:latin typeface="Arial" charset="0"/>
                <a:ea typeface="+mn-ea"/>
                <a:cs typeface="+mn-cs"/>
              </a:rPr>
              <a:t>10.2.1.3</a:t>
            </a:r>
            <a:r>
              <a:rPr lang="en-US" sz="1200" b="0" i="0" kern="1200" baseline="0" dirty="0" smtClean="0">
                <a:solidFill>
                  <a:schemeClr val="tx1"/>
                </a:solidFill>
                <a:latin typeface="Arial" charset="0"/>
                <a:ea typeface="+mn-ea"/>
                <a:cs typeface="+mn-cs"/>
              </a:rPr>
              <a:t> </a:t>
            </a:r>
            <a:r>
              <a:rPr lang="en-US" sz="1200" b="0" i="0" kern="1200" dirty="0" smtClean="0">
                <a:solidFill>
                  <a:schemeClr val="tx1"/>
                </a:solidFill>
                <a:latin typeface="Arial" charset="0"/>
                <a:ea typeface="+mn-ea"/>
                <a:cs typeface="+mn-cs"/>
              </a:rPr>
              <a:t>SLAAC </a:t>
            </a:r>
            <a:r>
              <a:rPr lang="en-US" baseline="0" dirty="0" smtClean="0"/>
              <a:t>and DHCPv6</a:t>
            </a:r>
            <a:endParaRPr lang="en-US" sz="1200" b="0" i="0" kern="1200" dirty="0">
              <a:solidFill>
                <a:schemeClr val="tx1"/>
              </a:solidFill>
              <a:latin typeface="Arial" charset="0"/>
              <a:ea typeface="+mn-ea"/>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26</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t>10.2 DHCP</a:t>
            </a:r>
            <a:r>
              <a:rPr lang="en-US" baseline="0" dirty="0" smtClean="0"/>
              <a:t> v6</a:t>
            </a:r>
            <a:endParaRPr lang="en-US" dirty="0" smtClean="0"/>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aseline="0" dirty="0" smtClean="0"/>
              <a:t>10.2.1 SLAAC and DHCPv6</a:t>
            </a:r>
          </a:p>
          <a:p>
            <a:pPr fontAlgn="base">
              <a:buNone/>
            </a:pPr>
            <a:r>
              <a:rPr lang="en-US" sz="1200" b="0" i="0" kern="1200" dirty="0" smtClean="0">
                <a:solidFill>
                  <a:schemeClr val="tx1"/>
                </a:solidFill>
                <a:latin typeface="Arial" charset="0"/>
                <a:ea typeface="+mn-ea"/>
                <a:cs typeface="+mn-cs"/>
              </a:rPr>
              <a:t>10.2.1.5</a:t>
            </a:r>
            <a:r>
              <a:rPr lang="en-US" sz="1200" b="0" i="0" kern="1200" baseline="0" dirty="0" smtClean="0">
                <a:solidFill>
                  <a:schemeClr val="tx1"/>
                </a:solidFill>
                <a:latin typeface="Arial" charset="0"/>
                <a:ea typeface="+mn-ea"/>
                <a:cs typeface="+mn-cs"/>
              </a:rPr>
              <a:t>  </a:t>
            </a:r>
            <a:r>
              <a:rPr lang="en-US" sz="1200" b="0" i="0" kern="1200" dirty="0" smtClean="0">
                <a:solidFill>
                  <a:schemeClr val="tx1"/>
                </a:solidFill>
                <a:latin typeface="Arial" charset="0"/>
                <a:ea typeface="+mn-ea"/>
                <a:cs typeface="+mn-cs"/>
              </a:rPr>
              <a:t>Stateless DHCP Option</a:t>
            </a:r>
            <a:endParaRPr lang="en-US" sz="1200" b="0" i="0" kern="1200" dirty="0">
              <a:solidFill>
                <a:schemeClr val="tx1"/>
              </a:solidFill>
              <a:latin typeface="Arial" charset="0"/>
              <a:ea typeface="+mn-ea"/>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27</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t>10.2 DHCP</a:t>
            </a:r>
            <a:r>
              <a:rPr lang="en-US" baseline="0" dirty="0" smtClean="0"/>
              <a:t> v6</a:t>
            </a:r>
            <a:endParaRPr lang="en-US" dirty="0" smtClean="0"/>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aseline="0" dirty="0" smtClean="0"/>
              <a:t>10.2.1 SLAAC and DHCPv6</a:t>
            </a:r>
          </a:p>
          <a:p>
            <a:pPr fontAlgn="base">
              <a:buNone/>
            </a:pPr>
            <a:r>
              <a:rPr lang="en-US" sz="1200" b="0" i="0" kern="1200" dirty="0" smtClean="0">
                <a:solidFill>
                  <a:schemeClr val="tx1"/>
                </a:solidFill>
                <a:latin typeface="Arial" charset="0"/>
                <a:ea typeface="+mn-ea"/>
                <a:cs typeface="+mn-cs"/>
              </a:rPr>
              <a:t>10.2.1.6</a:t>
            </a:r>
            <a:r>
              <a:rPr lang="en-US" sz="1200" b="0" i="0" kern="1200" baseline="0" dirty="0" smtClean="0">
                <a:solidFill>
                  <a:schemeClr val="tx1"/>
                </a:solidFill>
                <a:latin typeface="Arial" charset="0"/>
                <a:ea typeface="+mn-ea"/>
                <a:cs typeface="+mn-cs"/>
              </a:rPr>
              <a:t>  </a:t>
            </a:r>
            <a:r>
              <a:rPr lang="en-US" sz="1200" b="0" i="0" kern="1200" dirty="0" err="1" smtClean="0">
                <a:solidFill>
                  <a:schemeClr val="tx1"/>
                </a:solidFill>
                <a:latin typeface="Arial" charset="0"/>
                <a:ea typeface="+mn-ea"/>
                <a:cs typeface="+mn-cs"/>
              </a:rPr>
              <a:t>Stateful</a:t>
            </a:r>
            <a:r>
              <a:rPr lang="en-US" sz="1200" b="0" i="0" kern="1200" dirty="0" smtClean="0">
                <a:solidFill>
                  <a:schemeClr val="tx1"/>
                </a:solidFill>
                <a:latin typeface="Arial" charset="0"/>
                <a:ea typeface="+mn-ea"/>
                <a:cs typeface="+mn-cs"/>
              </a:rPr>
              <a:t> DHCP Option</a:t>
            </a:r>
            <a:endParaRPr lang="en-US" sz="1200" b="0" i="0" kern="1200" dirty="0">
              <a:solidFill>
                <a:schemeClr val="tx1"/>
              </a:solidFill>
              <a:latin typeface="Arial" charset="0"/>
              <a:ea typeface="+mn-ea"/>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2</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t>10.0 Introduction</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t>10.0.1.1 Introduction</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28</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t>10.2 DHCP</a:t>
            </a:r>
            <a:r>
              <a:rPr lang="en-US" baseline="0" dirty="0" smtClean="0"/>
              <a:t> v6</a:t>
            </a:r>
            <a:endParaRPr lang="en-US" dirty="0" smtClean="0"/>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aseline="0" dirty="0" smtClean="0"/>
              <a:t>10.2.1 SLAAC and DHCPv6</a:t>
            </a:r>
          </a:p>
          <a:p>
            <a:pPr fontAlgn="base">
              <a:buNone/>
            </a:pPr>
            <a:r>
              <a:rPr lang="en-US" sz="1200" b="0" i="0" kern="1200" dirty="0" smtClean="0">
                <a:solidFill>
                  <a:schemeClr val="tx1"/>
                </a:solidFill>
                <a:latin typeface="Arial" charset="0"/>
                <a:ea typeface="+mn-ea"/>
                <a:cs typeface="+mn-cs"/>
              </a:rPr>
              <a:t>10.2.1.7</a:t>
            </a:r>
            <a:r>
              <a:rPr lang="en-US" sz="1200" b="0" i="0" kern="1200" baseline="0" dirty="0" smtClean="0">
                <a:solidFill>
                  <a:schemeClr val="tx1"/>
                </a:solidFill>
                <a:latin typeface="Arial" charset="0"/>
                <a:ea typeface="+mn-ea"/>
                <a:cs typeface="+mn-cs"/>
              </a:rPr>
              <a:t> DHCPv6 Operations</a:t>
            </a:r>
            <a:endParaRPr lang="en-US" sz="1200" b="0" i="0" kern="1200" dirty="0">
              <a:solidFill>
                <a:schemeClr val="tx1"/>
              </a:solidFill>
              <a:latin typeface="Arial" charset="0"/>
              <a:ea typeface="+mn-ea"/>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29</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t>10.2 DHCP</a:t>
            </a:r>
            <a:r>
              <a:rPr lang="en-US" baseline="0" dirty="0" smtClean="0"/>
              <a:t> v6</a:t>
            </a:r>
            <a:endParaRPr lang="en-US" dirty="0" smtClean="0"/>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aseline="0" dirty="0" smtClean="0"/>
              <a:t>10.2.2 Stateless DHCPv6</a:t>
            </a:r>
          </a:p>
          <a:p>
            <a:pPr fontAlgn="base">
              <a:buNone/>
            </a:pPr>
            <a:r>
              <a:rPr lang="en-US" sz="1200" b="0" i="0" kern="1200" dirty="0" smtClean="0">
                <a:solidFill>
                  <a:schemeClr val="tx1"/>
                </a:solidFill>
                <a:latin typeface="Arial" charset="0"/>
                <a:ea typeface="+mn-ea"/>
                <a:cs typeface="+mn-cs"/>
              </a:rPr>
              <a:t>10.2.2.1 Configuring a Router as a Stateless DHCPv6 Server</a:t>
            </a:r>
            <a:endParaRPr lang="en-US" sz="1200" b="0" i="0" kern="1200" dirty="0">
              <a:solidFill>
                <a:schemeClr val="tx1"/>
              </a:solidFill>
              <a:latin typeface="Arial" charset="0"/>
              <a:ea typeface="+mn-ea"/>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30</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t>10.2 DHCP</a:t>
            </a:r>
            <a:r>
              <a:rPr lang="en-US" baseline="0" dirty="0" smtClean="0"/>
              <a:t> v6</a:t>
            </a:r>
            <a:endParaRPr lang="en-US" dirty="0" smtClean="0"/>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aseline="0" dirty="0" smtClean="0"/>
              <a:t>10.2.3 </a:t>
            </a:r>
            <a:r>
              <a:rPr lang="en-US" baseline="0" dirty="0" err="1" smtClean="0"/>
              <a:t>Stateful</a:t>
            </a:r>
            <a:r>
              <a:rPr lang="en-US" baseline="0" dirty="0" smtClean="0"/>
              <a:t> DHCPv6 Server</a:t>
            </a:r>
          </a:p>
          <a:p>
            <a:pPr fontAlgn="base">
              <a:buNone/>
            </a:pPr>
            <a:r>
              <a:rPr lang="en-US" sz="1200" b="0" i="0" kern="1200" dirty="0" smtClean="0">
                <a:solidFill>
                  <a:schemeClr val="tx1"/>
                </a:solidFill>
                <a:latin typeface="Arial" charset="0"/>
                <a:ea typeface="+mn-ea"/>
                <a:cs typeface="+mn-cs"/>
              </a:rPr>
              <a:t>10.2.3.1 Configuring a Router as a </a:t>
            </a:r>
            <a:r>
              <a:rPr lang="en-US" sz="1200" b="0" i="0" kern="1200" dirty="0" err="1" smtClean="0">
                <a:solidFill>
                  <a:schemeClr val="tx1"/>
                </a:solidFill>
                <a:latin typeface="Arial" charset="0"/>
                <a:ea typeface="+mn-ea"/>
                <a:cs typeface="+mn-cs"/>
              </a:rPr>
              <a:t>Stateful</a:t>
            </a:r>
            <a:r>
              <a:rPr lang="en-US" sz="1200" b="0" i="0" kern="1200" dirty="0" smtClean="0">
                <a:solidFill>
                  <a:schemeClr val="tx1"/>
                </a:solidFill>
                <a:latin typeface="Arial" charset="0"/>
                <a:ea typeface="+mn-ea"/>
                <a:cs typeface="+mn-cs"/>
              </a:rPr>
              <a:t> DHCPv6 Server</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31</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t>10.2 DHCP</a:t>
            </a:r>
            <a:r>
              <a:rPr lang="en-US" baseline="0" dirty="0" smtClean="0"/>
              <a:t> v6</a:t>
            </a:r>
            <a:endParaRPr lang="en-US" dirty="0" smtClean="0"/>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aseline="0" dirty="0" smtClean="0"/>
              <a:t>10.2.3 </a:t>
            </a:r>
            <a:r>
              <a:rPr lang="en-US" baseline="0" dirty="0" err="1" smtClean="0"/>
              <a:t>Stateful</a:t>
            </a:r>
            <a:r>
              <a:rPr lang="en-US" baseline="0" dirty="0" smtClean="0"/>
              <a:t> DHCPv6 Server</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sz="1200" b="0" i="0" kern="1200" dirty="0" smtClean="0">
                <a:solidFill>
                  <a:schemeClr val="tx1"/>
                </a:solidFill>
                <a:latin typeface="Arial" charset="0"/>
                <a:ea typeface="+mn-ea"/>
                <a:cs typeface="+mn-cs"/>
              </a:rPr>
              <a:t>10.2.3.4 Configuring a Router as a DHCPv6 Relay Agent</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endParaRPr lang="en-US" baseline="0" dirty="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32</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t>10.2 DHCP</a:t>
            </a:r>
            <a:r>
              <a:rPr lang="en-US" baseline="0" dirty="0" smtClean="0"/>
              <a:t> v6</a:t>
            </a:r>
            <a:endParaRPr lang="en-US" dirty="0" smtClean="0"/>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aseline="0" dirty="0" smtClean="0"/>
              <a:t>10.2.4 Troubleshoot DHCPv6</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sz="1200" b="0" i="0" kern="1200" dirty="0" smtClean="0">
                <a:solidFill>
                  <a:schemeClr val="tx1"/>
                </a:solidFill>
                <a:latin typeface="Arial" charset="0"/>
                <a:ea typeface="+mn-ea"/>
                <a:cs typeface="+mn-cs"/>
              </a:rPr>
              <a:t>10.2.4.1</a:t>
            </a:r>
            <a:r>
              <a:rPr lang="en-US" sz="1200" b="0" i="0" kern="1200" baseline="0" dirty="0" smtClean="0">
                <a:solidFill>
                  <a:schemeClr val="tx1"/>
                </a:solidFill>
                <a:latin typeface="Arial" charset="0"/>
                <a:ea typeface="+mn-ea"/>
                <a:cs typeface="+mn-cs"/>
              </a:rPr>
              <a:t> Troubleshooting Tasks</a:t>
            </a:r>
            <a:endParaRPr lang="en-US" sz="1200" b="0" i="0" kern="1200" dirty="0" smtClean="0">
              <a:solidFill>
                <a:schemeClr val="tx1"/>
              </a:solidFill>
              <a:latin typeface="Arial" charset="0"/>
              <a:ea typeface="+mn-ea"/>
              <a:cs typeface="+mn-cs"/>
            </a:endParaRPr>
          </a:p>
          <a:p>
            <a:pPr marL="112713" marR="0" indent="-112713" algn="l" defTabSz="1020763" rtl="0" eaLnBrk="0" fontAlgn="base" latinLnBrk="0" hangingPunct="0">
              <a:lnSpc>
                <a:spcPct val="80000"/>
              </a:lnSpc>
              <a:spcBef>
                <a:spcPct val="50000"/>
              </a:spcBef>
              <a:spcAft>
                <a:spcPct val="0"/>
              </a:spcAft>
              <a:buClrTx/>
              <a:buSzPct val="100000"/>
              <a:buFontTx/>
              <a:buNone/>
              <a:tabLst/>
              <a:defRPr/>
            </a:pPr>
            <a:endParaRPr lang="en-US" baseline="0" dirty="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33</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t>10.2 DHCP</a:t>
            </a:r>
            <a:r>
              <a:rPr lang="en-US" baseline="0" dirty="0" smtClean="0"/>
              <a:t> v6</a:t>
            </a:r>
            <a:endParaRPr lang="en-US" dirty="0" smtClean="0"/>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aseline="0" dirty="0" smtClean="0"/>
              <a:t>10.2.4 Troubleshoot DHCPv6</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sz="1200" b="0" i="0" kern="1200" dirty="0" smtClean="0">
                <a:solidFill>
                  <a:schemeClr val="tx1"/>
                </a:solidFill>
                <a:latin typeface="Arial" charset="0"/>
                <a:ea typeface="+mn-ea"/>
                <a:cs typeface="+mn-cs"/>
              </a:rPr>
              <a:t>10.2.4.2</a:t>
            </a:r>
            <a:r>
              <a:rPr lang="en-US" sz="1200" b="0" i="0" kern="1200" baseline="0" dirty="0" smtClean="0">
                <a:solidFill>
                  <a:schemeClr val="tx1"/>
                </a:solidFill>
                <a:latin typeface="Arial" charset="0"/>
                <a:ea typeface="+mn-ea"/>
                <a:cs typeface="+mn-cs"/>
              </a:rPr>
              <a:t> </a:t>
            </a:r>
            <a:r>
              <a:rPr lang="en-US" sz="1200" b="0" i="0" kern="1200" dirty="0" smtClean="0">
                <a:solidFill>
                  <a:schemeClr val="tx1"/>
                </a:solidFill>
                <a:latin typeface="Arial" charset="0"/>
                <a:ea typeface="+mn-ea"/>
                <a:cs typeface="+mn-cs"/>
              </a:rPr>
              <a:t>Verify Router DHCPv6 Configuration</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endParaRPr lang="en-US" sz="1200" b="0" i="0" kern="1200" dirty="0" smtClean="0">
              <a:solidFill>
                <a:schemeClr val="tx1"/>
              </a:solidFill>
              <a:latin typeface="Arial" charset="0"/>
              <a:ea typeface="+mn-ea"/>
              <a:cs typeface="+mn-cs"/>
            </a:endParaRPr>
          </a:p>
          <a:p>
            <a:pPr marL="112713" marR="0" indent="-112713" algn="l" defTabSz="1020763" rtl="0" eaLnBrk="0" fontAlgn="base" latinLnBrk="0" hangingPunct="0">
              <a:lnSpc>
                <a:spcPct val="80000"/>
              </a:lnSpc>
              <a:spcBef>
                <a:spcPct val="50000"/>
              </a:spcBef>
              <a:spcAft>
                <a:spcPct val="0"/>
              </a:spcAft>
              <a:buClrTx/>
              <a:buSzPct val="100000"/>
              <a:buFontTx/>
              <a:buNone/>
              <a:tabLst/>
              <a:defRPr/>
            </a:pPr>
            <a:endParaRPr lang="en-US" baseline="0" dirty="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34</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t>10.2 DHCP</a:t>
            </a:r>
            <a:r>
              <a:rPr lang="en-US" baseline="0" dirty="0" smtClean="0"/>
              <a:t> v6</a:t>
            </a:r>
            <a:endParaRPr lang="en-US" dirty="0" smtClean="0"/>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aseline="0" dirty="0" smtClean="0"/>
              <a:t>10.2.4 Troubleshoot DHCPv6</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sz="1200" b="0" i="0" kern="1200" dirty="0" smtClean="0">
                <a:solidFill>
                  <a:schemeClr val="tx1"/>
                </a:solidFill>
                <a:latin typeface="Arial" charset="0"/>
                <a:ea typeface="+mn-ea"/>
                <a:cs typeface="+mn-cs"/>
              </a:rPr>
              <a:t>10.2.4.3</a:t>
            </a:r>
            <a:r>
              <a:rPr lang="en-US" sz="1200" b="0" i="0" kern="1200" baseline="0" dirty="0" smtClean="0">
                <a:solidFill>
                  <a:schemeClr val="tx1"/>
                </a:solidFill>
                <a:latin typeface="Arial" charset="0"/>
                <a:ea typeface="+mn-ea"/>
                <a:cs typeface="+mn-cs"/>
              </a:rPr>
              <a:t> </a:t>
            </a:r>
            <a:r>
              <a:rPr lang="en-US" sz="1200" b="0" i="0" kern="1200" dirty="0" smtClean="0">
                <a:solidFill>
                  <a:schemeClr val="tx1"/>
                </a:solidFill>
                <a:latin typeface="Arial" charset="0"/>
                <a:ea typeface="+mn-ea"/>
                <a:cs typeface="+mn-cs"/>
              </a:rPr>
              <a:t>Debugging DHCPv6</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endParaRPr lang="en-US" sz="1200" b="0" i="0" kern="1200" dirty="0" smtClean="0">
              <a:solidFill>
                <a:schemeClr val="tx1"/>
              </a:solidFill>
              <a:latin typeface="Arial" charset="0"/>
              <a:ea typeface="+mn-ea"/>
              <a:cs typeface="+mn-cs"/>
            </a:endParaRPr>
          </a:p>
          <a:p>
            <a:pPr marL="112713" marR="0" indent="-112713" algn="l" defTabSz="1020763" rtl="0" eaLnBrk="0" fontAlgn="base" latinLnBrk="0" hangingPunct="0">
              <a:lnSpc>
                <a:spcPct val="80000"/>
              </a:lnSpc>
              <a:spcBef>
                <a:spcPct val="50000"/>
              </a:spcBef>
              <a:spcAft>
                <a:spcPct val="0"/>
              </a:spcAft>
              <a:buClrTx/>
              <a:buSzPct val="100000"/>
              <a:buFontTx/>
              <a:buNone/>
              <a:tabLst/>
              <a:defRPr/>
            </a:pPr>
            <a:endParaRPr lang="en-US" baseline="0"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3</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t>10.1</a:t>
            </a:r>
            <a:r>
              <a:rPr lang="en-US" baseline="0" dirty="0" smtClean="0"/>
              <a:t> DHCP v4</a:t>
            </a:r>
            <a:endParaRPr lang="en-US" dirty="0" smtClean="0"/>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t>10.1.1</a:t>
            </a:r>
            <a:r>
              <a:rPr lang="en-US" baseline="0" dirty="0" smtClean="0"/>
              <a:t> DHCPv4 Operation</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aseline="0" dirty="0" smtClean="0"/>
              <a:t>10.1.1.1Introducing DHCPv4</a:t>
            </a:r>
            <a:endParaRPr lang="en-US"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4</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t>10.1</a:t>
            </a:r>
            <a:r>
              <a:rPr lang="en-US" baseline="0" dirty="0" smtClean="0"/>
              <a:t> DHCP v4</a:t>
            </a:r>
            <a:endParaRPr lang="en-US" dirty="0" smtClean="0"/>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t>10.1.1 </a:t>
            </a:r>
            <a:r>
              <a:rPr lang="en-US" baseline="0" dirty="0" smtClean="0"/>
              <a:t>DHCPv4 Operation</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aseline="0" dirty="0" smtClean="0"/>
              <a:t>10.1.1.2 DHCPv4 Operation</a:t>
            </a:r>
            <a:endParaRPr 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6</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t>10.1</a:t>
            </a:r>
            <a:r>
              <a:rPr lang="en-US" baseline="0" dirty="0" smtClean="0"/>
              <a:t> DHCP v4</a:t>
            </a:r>
            <a:endParaRPr lang="en-US" dirty="0" smtClean="0"/>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t>10.1.1</a:t>
            </a:r>
            <a:r>
              <a:rPr lang="en-US" baseline="0" dirty="0" smtClean="0"/>
              <a:t> DHCPv4 Operation</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aseline="0" smtClean="0"/>
              <a:t>10.1.1.3Introducing </a:t>
            </a:r>
            <a:r>
              <a:rPr lang="en-US" baseline="0" dirty="0" smtClean="0"/>
              <a:t>DHCPv4</a:t>
            </a:r>
            <a:endParaRPr 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7</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t>10.1</a:t>
            </a:r>
            <a:r>
              <a:rPr lang="en-US" baseline="0" dirty="0" smtClean="0"/>
              <a:t> DHCP v4</a:t>
            </a:r>
            <a:endParaRPr lang="en-US" dirty="0" smtClean="0"/>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t>10.1.1</a:t>
            </a:r>
            <a:r>
              <a:rPr lang="en-US" baseline="0" dirty="0" smtClean="0"/>
              <a:t> DHCPv4 Operation</a:t>
            </a:r>
          </a:p>
          <a:p>
            <a:pPr fontAlgn="base"/>
            <a:r>
              <a:rPr lang="en-US" sz="1200" b="0" i="0" kern="1200" dirty="0" smtClean="0">
                <a:solidFill>
                  <a:schemeClr val="tx1"/>
                </a:solidFill>
                <a:latin typeface="Arial" charset="0"/>
                <a:ea typeface="+mn-ea"/>
                <a:cs typeface="+mn-cs"/>
              </a:rPr>
              <a:t>10.1.1.4 DHCPv4 Discover and Offer Messages</a:t>
            </a:r>
            <a:endParaRPr lang="en-US" sz="1200" b="0" i="0" kern="1200" dirty="0">
              <a:solidFill>
                <a:schemeClr val="tx1"/>
              </a:solidFill>
              <a:latin typeface="Arial" charset="0"/>
              <a:ea typeface="+mn-ea"/>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9</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t>10.1</a:t>
            </a:r>
            <a:r>
              <a:rPr lang="en-US" baseline="0" dirty="0" smtClean="0"/>
              <a:t> DHCP v4</a:t>
            </a:r>
            <a:endParaRPr lang="en-US" dirty="0" smtClean="0"/>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t>10.1.1</a:t>
            </a:r>
            <a:r>
              <a:rPr lang="en-US" baseline="0" dirty="0" smtClean="0"/>
              <a:t> DHCPv4 Operation</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sz="1200" b="0" i="0" kern="1200" dirty="0" smtClean="0">
                <a:solidFill>
                  <a:schemeClr val="tx1"/>
                </a:solidFill>
                <a:latin typeface="Arial" charset="0"/>
                <a:ea typeface="+mn-ea"/>
                <a:cs typeface="+mn-cs"/>
              </a:rPr>
              <a:t>10.1.2.1 Configuring a DHCPv4 Server</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10</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t>10.1</a:t>
            </a:r>
            <a:r>
              <a:rPr lang="en-US" baseline="0" dirty="0" smtClean="0"/>
              <a:t> DHCP v4</a:t>
            </a:r>
            <a:endParaRPr lang="en-US" dirty="0" smtClean="0"/>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t>10.1.2Configure</a:t>
            </a:r>
            <a:r>
              <a:rPr lang="en-US" baseline="0" dirty="0" smtClean="0"/>
              <a:t> DHCPv4 Server</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sz="1200" b="0" i="0" kern="1200" dirty="0" smtClean="0">
                <a:solidFill>
                  <a:schemeClr val="tx1"/>
                </a:solidFill>
                <a:latin typeface="Arial" charset="0"/>
                <a:ea typeface="+mn-ea"/>
                <a:cs typeface="+mn-cs"/>
              </a:rPr>
              <a:t>10.1.2.2</a:t>
            </a:r>
            <a:r>
              <a:rPr lang="en-US" sz="1200" b="0" i="0" kern="1200" baseline="0" dirty="0" smtClean="0">
                <a:solidFill>
                  <a:schemeClr val="tx1"/>
                </a:solidFill>
                <a:latin typeface="Arial" charset="0"/>
                <a:ea typeface="+mn-ea"/>
                <a:cs typeface="+mn-cs"/>
              </a:rPr>
              <a:t> </a:t>
            </a:r>
            <a:r>
              <a:rPr lang="en-US" sz="1200" b="0" i="0" kern="1200" dirty="0" smtClean="0">
                <a:solidFill>
                  <a:schemeClr val="tx1"/>
                </a:solidFill>
                <a:latin typeface="Arial" charset="0"/>
                <a:ea typeface="+mn-ea"/>
                <a:cs typeface="+mn-cs"/>
              </a:rPr>
              <a:t>Verifying a DHCPv4 Server</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12</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t>10.1</a:t>
            </a:r>
            <a:r>
              <a:rPr lang="en-US" baseline="0" dirty="0" smtClean="0"/>
              <a:t> DHCP v4</a:t>
            </a:r>
            <a:endParaRPr lang="en-US" dirty="0" smtClean="0"/>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t>10.1.2Configure</a:t>
            </a:r>
            <a:r>
              <a:rPr lang="en-US" baseline="0" dirty="0" smtClean="0"/>
              <a:t> DHCPv4 Server</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sz="1200" b="0" i="0" kern="1200" dirty="0" smtClean="0">
                <a:solidFill>
                  <a:schemeClr val="tx1"/>
                </a:solidFill>
                <a:latin typeface="Arial" charset="0"/>
                <a:ea typeface="+mn-ea"/>
                <a:cs typeface="+mn-cs"/>
              </a:rPr>
              <a:t>10.1.2.3</a:t>
            </a:r>
            <a:r>
              <a:rPr lang="en-US" sz="1200" b="0" i="0" kern="1200" baseline="0" dirty="0" smtClean="0">
                <a:solidFill>
                  <a:schemeClr val="tx1"/>
                </a:solidFill>
                <a:latin typeface="Arial" charset="0"/>
                <a:ea typeface="+mn-ea"/>
                <a:cs typeface="+mn-cs"/>
              </a:rPr>
              <a:t> </a:t>
            </a:r>
            <a:r>
              <a:rPr lang="en-US" sz="1200" b="0" i="0" kern="1200" dirty="0" smtClean="0">
                <a:solidFill>
                  <a:schemeClr val="tx1"/>
                </a:solidFill>
                <a:latin typeface="Arial" charset="0"/>
                <a:ea typeface="+mn-ea"/>
                <a:cs typeface="+mn-cs"/>
              </a:rPr>
              <a:t>DHCPv4 Relay</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PPt_CoverArt1"/>
          <p:cNvPicPr>
            <a:picLocks noChangeAspect="1" noChangeArrowheads="1"/>
          </p:cNvPicPr>
          <p:nvPr/>
        </p:nvPicPr>
        <p:blipFill>
          <a:blip r:embed="rId2" cstate="print"/>
          <a:srcRect/>
          <a:stretch>
            <a:fillRect/>
          </a:stretch>
        </p:blipFill>
        <p:spPr bwMode="auto">
          <a:xfrm>
            <a:off x="0" y="1893888"/>
            <a:ext cx="9140825" cy="2449512"/>
          </a:xfrm>
          <a:prstGeom prst="rect">
            <a:avLst/>
          </a:prstGeom>
          <a:noFill/>
          <a:ln w="9525">
            <a:noFill/>
            <a:miter lim="800000"/>
            <a:headEnd/>
            <a:tailEnd/>
          </a:ln>
        </p:spPr>
      </p:pic>
      <p:sp>
        <p:nvSpPr>
          <p:cNvPr id="5" name="Rectangle 3"/>
          <p:cNvSpPr>
            <a:spLocks noChangeArrowheads="1"/>
          </p:cNvSpPr>
          <p:nvPr/>
        </p:nvSpPr>
        <p:spPr bwMode="auto">
          <a:xfrm>
            <a:off x="4498975" y="6670675"/>
            <a:ext cx="2347913" cy="190500"/>
          </a:xfrm>
          <a:prstGeom prst="rect">
            <a:avLst/>
          </a:prstGeom>
          <a:noFill/>
          <a:ln w="9525">
            <a:noFill/>
            <a:miter lim="800000"/>
            <a:headEnd/>
            <a:tailEnd/>
          </a:ln>
        </p:spPr>
        <p:txBody>
          <a:bodyPr wrap="none" lIns="82124" tIns="41061" rIns="82124" bIns="41061" anchor="b" anchorCtr="1">
            <a:spAutoFit/>
          </a:bodyPr>
          <a:lstStyle/>
          <a:p>
            <a:pPr algn="l" defTabSz="814388">
              <a:lnSpc>
                <a:spcPct val="100000"/>
              </a:lnSpc>
              <a:defRPr/>
            </a:pPr>
            <a:r>
              <a:rPr lang="en-US" sz="700" dirty="0">
                <a:solidFill>
                  <a:srgbClr val="D3D3D3"/>
                </a:solidFill>
              </a:rPr>
              <a:t>© 2007 – 2010, Cisco Systems, Inc. All rights reserved.</a:t>
            </a:r>
          </a:p>
        </p:txBody>
      </p:sp>
      <p:sp>
        <p:nvSpPr>
          <p:cNvPr id="6" name="Rectangle 4"/>
          <p:cNvSpPr>
            <a:spLocks noChangeArrowheads="1"/>
          </p:cNvSpPr>
          <p:nvPr/>
        </p:nvSpPr>
        <p:spPr bwMode="auto">
          <a:xfrm>
            <a:off x="7123113" y="6672263"/>
            <a:ext cx="650875" cy="188912"/>
          </a:xfrm>
          <a:prstGeom prst="rect">
            <a:avLst/>
          </a:prstGeom>
          <a:noFill/>
          <a:ln w="9525">
            <a:noFill/>
            <a:miter lim="800000"/>
            <a:headEnd/>
            <a:tailEnd/>
          </a:ln>
        </p:spPr>
        <p:txBody>
          <a:bodyPr wrap="none" lIns="82124" tIns="41061" rIns="82124" bIns="41061" anchor="b">
            <a:spAutoFit/>
          </a:bodyPr>
          <a:lstStyle/>
          <a:p>
            <a:pPr algn="r" defTabSz="814388">
              <a:lnSpc>
                <a:spcPct val="100000"/>
              </a:lnSpc>
              <a:defRPr/>
            </a:pPr>
            <a:r>
              <a:rPr lang="en-US" sz="700" dirty="0">
                <a:solidFill>
                  <a:srgbClr val="D3D3D3"/>
                </a:solidFill>
              </a:rPr>
              <a:t>Cisco Public</a:t>
            </a:r>
          </a:p>
        </p:txBody>
      </p:sp>
      <p:sp>
        <p:nvSpPr>
          <p:cNvPr id="7" name="Rectangle 5"/>
          <p:cNvSpPr>
            <a:spLocks noChangeArrowheads="1"/>
          </p:cNvSpPr>
          <p:nvPr/>
        </p:nvSpPr>
        <p:spPr bwMode="auto">
          <a:xfrm>
            <a:off x="193675" y="6562725"/>
            <a:ext cx="962025" cy="298450"/>
          </a:xfrm>
          <a:prstGeom prst="rect">
            <a:avLst/>
          </a:prstGeom>
          <a:noFill/>
          <a:ln w="9525">
            <a:noFill/>
            <a:miter lim="800000"/>
            <a:headEnd/>
            <a:tailEnd/>
          </a:ln>
        </p:spPr>
        <p:txBody>
          <a:bodyPr lIns="82124" tIns="41061" rIns="82124" bIns="41061" anchor="b">
            <a:spAutoFit/>
          </a:bodyPr>
          <a:lstStyle/>
          <a:p>
            <a:pPr algn="l" defTabSz="814388">
              <a:lnSpc>
                <a:spcPct val="100000"/>
              </a:lnSpc>
              <a:defRPr/>
            </a:pPr>
            <a:r>
              <a:rPr lang="en-US" sz="700" dirty="0">
                <a:solidFill>
                  <a:srgbClr val="D3D3D3"/>
                </a:solidFill>
              </a:rPr>
              <a:t>ITE PC v4.1</a:t>
            </a:r>
          </a:p>
          <a:p>
            <a:pPr algn="l" defTabSz="814388">
              <a:lnSpc>
                <a:spcPct val="100000"/>
              </a:lnSpc>
              <a:defRPr/>
            </a:pPr>
            <a:r>
              <a:rPr lang="en-US" sz="700" dirty="0">
                <a:solidFill>
                  <a:srgbClr val="D3D3D3"/>
                </a:solidFill>
              </a:rPr>
              <a:t>Chapter 1</a:t>
            </a:r>
          </a:p>
        </p:txBody>
      </p:sp>
      <p:sp>
        <p:nvSpPr>
          <p:cNvPr id="8" name="Rectangle 6"/>
          <p:cNvSpPr>
            <a:spLocks noChangeArrowheads="1"/>
          </p:cNvSpPr>
          <p:nvPr/>
        </p:nvSpPr>
        <p:spPr bwMode="auto">
          <a:xfrm>
            <a:off x="8596313" y="6626225"/>
            <a:ext cx="320675" cy="234950"/>
          </a:xfrm>
          <a:prstGeom prst="rect">
            <a:avLst/>
          </a:prstGeom>
          <a:noFill/>
          <a:ln w="9525" algn="ctr">
            <a:noFill/>
            <a:miter lim="800000"/>
            <a:headEnd/>
            <a:tailEnd/>
          </a:ln>
        </p:spPr>
        <p:txBody>
          <a:bodyPr wrap="none" lIns="82124" tIns="41061" rIns="82124" bIns="41061" anchor="b">
            <a:spAutoFit/>
          </a:bodyPr>
          <a:lstStyle/>
          <a:p>
            <a:pPr algn="r" defTabSz="814388">
              <a:lnSpc>
                <a:spcPct val="100000"/>
              </a:lnSpc>
              <a:defRPr/>
            </a:pPr>
            <a:fld id="{01BBB46D-A68F-453A-ADAC-D6E5143346A7}" type="slidenum">
              <a:rPr lang="en-US" sz="1000">
                <a:solidFill>
                  <a:srgbClr val="D3D3D3"/>
                </a:solidFill>
              </a:rPr>
              <a:pPr algn="r" defTabSz="814388">
                <a:lnSpc>
                  <a:spcPct val="100000"/>
                </a:lnSpc>
                <a:defRPr/>
              </a:pPr>
              <a:t>‹#›</a:t>
            </a:fld>
            <a:endParaRPr lang="en-US" sz="1000" dirty="0">
              <a:solidFill>
                <a:srgbClr val="D3D3D3"/>
              </a:solidFill>
            </a:endParaRPr>
          </a:p>
        </p:txBody>
      </p:sp>
      <p:pic>
        <p:nvPicPr>
          <p:cNvPr id="9" name="Picture 9" descr="Cisco_NewLogo"/>
          <p:cNvPicPr>
            <a:picLocks noChangeAspect="1" noChangeArrowheads="1"/>
          </p:cNvPicPr>
          <p:nvPr/>
        </p:nvPicPr>
        <p:blipFill>
          <a:blip r:embed="rId3" cstate="print"/>
          <a:srcRect/>
          <a:stretch>
            <a:fillRect/>
          </a:stretch>
        </p:blipFill>
        <p:spPr bwMode="auto">
          <a:xfrm>
            <a:off x="5483225" y="5940425"/>
            <a:ext cx="3354388" cy="474663"/>
          </a:xfrm>
          <a:prstGeom prst="rect">
            <a:avLst/>
          </a:prstGeom>
          <a:noFill/>
          <a:ln w="9525">
            <a:noFill/>
            <a:miter lim="800000"/>
            <a:headEnd/>
            <a:tailEnd/>
          </a:ln>
        </p:spPr>
      </p:pic>
      <p:pic>
        <p:nvPicPr>
          <p:cNvPr id="10" name="Picture 10" descr="Cisco"/>
          <p:cNvPicPr>
            <a:picLocks noChangeAspect="1" noChangeArrowheads="1"/>
          </p:cNvPicPr>
          <p:nvPr/>
        </p:nvPicPr>
        <p:blipFill>
          <a:blip r:embed="rId4" cstate="print"/>
          <a:srcRect/>
          <a:stretch>
            <a:fillRect/>
          </a:stretch>
        </p:blipFill>
        <p:spPr bwMode="auto">
          <a:xfrm>
            <a:off x="246063" y="119063"/>
            <a:ext cx="1171575" cy="904875"/>
          </a:xfrm>
          <a:prstGeom prst="rect">
            <a:avLst/>
          </a:prstGeom>
          <a:noFill/>
          <a:ln w="9525">
            <a:noFill/>
            <a:miter lim="800000"/>
            <a:headEnd/>
            <a:tailEnd/>
          </a:ln>
        </p:spPr>
      </p:pic>
      <p:sp>
        <p:nvSpPr>
          <p:cNvPr id="1290247" name="Rectangle 7"/>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a:t>Click To Edit Master Title Style</a:t>
            </a:r>
          </a:p>
        </p:txBody>
      </p:sp>
      <p:sp>
        <p:nvSpPr>
          <p:cNvPr id="1290248" name="Rectangle 8"/>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55638" y="798513"/>
            <a:ext cx="8145462" cy="8382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55638" y="2014538"/>
            <a:ext cx="7940675" cy="3571875"/>
          </a:xfrm>
        </p:spPr>
        <p:txBody>
          <a:bodyPr/>
          <a:lstStyle/>
          <a:p>
            <a:pPr lvl="0"/>
            <a:endParaRPr lang="en-US" noProof="0" dirty="0" smtClean="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PPt_4face_021208.jpg"/>
          <p:cNvPicPr>
            <a:picLocks noChangeAspect="1"/>
          </p:cNvPicPr>
          <p:nvPr/>
        </p:nvPicPr>
        <p:blipFill>
          <a:blip r:embed="rId2" cstate="print"/>
          <a:srcRect/>
          <a:stretch>
            <a:fillRect/>
          </a:stretch>
        </p:blipFill>
        <p:spPr bwMode="auto">
          <a:xfrm>
            <a:off x="0" y="1911350"/>
            <a:ext cx="9144000" cy="2432050"/>
          </a:xfrm>
          <a:prstGeom prst="rect">
            <a:avLst/>
          </a:prstGeom>
          <a:noFill/>
          <a:ln w="9525">
            <a:noFill/>
            <a:miter lim="800000"/>
            <a:headEnd/>
            <a:tailEnd/>
          </a:ln>
        </p:spPr>
      </p:pic>
      <p:sp>
        <p:nvSpPr>
          <p:cNvPr id="5" name="Rectangle 278"/>
          <p:cNvSpPr>
            <a:spLocks noChangeArrowheads="1"/>
          </p:cNvSpPr>
          <p:nvPr/>
        </p:nvSpPr>
        <p:spPr bwMode="auto">
          <a:xfrm>
            <a:off x="4498975" y="6672263"/>
            <a:ext cx="2022475" cy="188912"/>
          </a:xfrm>
          <a:prstGeom prst="rect">
            <a:avLst/>
          </a:prstGeom>
          <a:noFill/>
          <a:ln w="9525">
            <a:noFill/>
            <a:miter lim="800000"/>
            <a:headEnd/>
            <a:tailEnd/>
          </a:ln>
        </p:spPr>
        <p:txBody>
          <a:bodyPr wrap="none" lIns="82124" tIns="41061" rIns="82124" bIns="41061" anchor="b" anchorCtr="1">
            <a:spAutoFit/>
          </a:bodyPr>
          <a:lstStyle/>
          <a:p>
            <a:pPr algn="l" defTabSz="814388">
              <a:lnSpc>
                <a:spcPct val="100000"/>
              </a:lnSpc>
              <a:defRPr/>
            </a:pPr>
            <a:r>
              <a:rPr lang="en-US" sz="700" dirty="0">
                <a:solidFill>
                  <a:srgbClr val="D3D3D3"/>
                </a:solidFill>
              </a:rPr>
              <a:t>© 2008 Cisco Systems, Inc. All rights reserved.</a:t>
            </a:r>
          </a:p>
        </p:txBody>
      </p:sp>
      <p:sp>
        <p:nvSpPr>
          <p:cNvPr id="6" name="Rectangle 279"/>
          <p:cNvSpPr>
            <a:spLocks noChangeArrowheads="1"/>
          </p:cNvSpPr>
          <p:nvPr/>
        </p:nvSpPr>
        <p:spPr bwMode="auto">
          <a:xfrm>
            <a:off x="6896100" y="6672263"/>
            <a:ext cx="877888" cy="188912"/>
          </a:xfrm>
          <a:prstGeom prst="rect">
            <a:avLst/>
          </a:prstGeom>
          <a:noFill/>
          <a:ln w="9525">
            <a:noFill/>
            <a:miter lim="800000"/>
            <a:headEnd/>
            <a:tailEnd/>
          </a:ln>
        </p:spPr>
        <p:txBody>
          <a:bodyPr wrap="none" lIns="82124" tIns="41061" rIns="82124" bIns="41061" anchor="b">
            <a:spAutoFit/>
          </a:bodyPr>
          <a:lstStyle/>
          <a:p>
            <a:pPr algn="r" defTabSz="814388">
              <a:lnSpc>
                <a:spcPct val="100000"/>
              </a:lnSpc>
              <a:defRPr/>
            </a:pPr>
            <a:r>
              <a:rPr lang="en-US" sz="700" dirty="0">
                <a:solidFill>
                  <a:srgbClr val="D3D3D3"/>
                </a:solidFill>
              </a:rPr>
              <a:t>Cisco Confidential</a:t>
            </a:r>
          </a:p>
        </p:txBody>
      </p:sp>
      <p:sp>
        <p:nvSpPr>
          <p:cNvPr id="7" name="Rectangle 280"/>
          <p:cNvSpPr>
            <a:spLocks noChangeArrowheads="1"/>
          </p:cNvSpPr>
          <p:nvPr/>
        </p:nvSpPr>
        <p:spPr bwMode="auto">
          <a:xfrm>
            <a:off x="193675" y="6672263"/>
            <a:ext cx="962025" cy="188912"/>
          </a:xfrm>
          <a:prstGeom prst="rect">
            <a:avLst/>
          </a:prstGeom>
          <a:noFill/>
          <a:ln w="9525">
            <a:noFill/>
            <a:miter lim="800000"/>
            <a:headEnd/>
            <a:tailEnd/>
          </a:ln>
        </p:spPr>
        <p:txBody>
          <a:bodyPr lIns="82124" tIns="41061" rIns="82124" bIns="41061" anchor="b">
            <a:spAutoFit/>
          </a:bodyPr>
          <a:lstStyle/>
          <a:p>
            <a:pPr algn="l" defTabSz="814388">
              <a:lnSpc>
                <a:spcPct val="100000"/>
              </a:lnSpc>
              <a:defRPr/>
            </a:pPr>
            <a:r>
              <a:rPr lang="en-US" sz="700" dirty="0">
                <a:solidFill>
                  <a:srgbClr val="D3D3D3"/>
                </a:solidFill>
              </a:rPr>
              <a:t>Presentation_ID</a:t>
            </a:r>
          </a:p>
        </p:txBody>
      </p:sp>
      <p:sp>
        <p:nvSpPr>
          <p:cNvPr id="8" name="Rectangle 281"/>
          <p:cNvSpPr>
            <a:spLocks noChangeArrowheads="1"/>
          </p:cNvSpPr>
          <p:nvPr/>
        </p:nvSpPr>
        <p:spPr bwMode="auto">
          <a:xfrm>
            <a:off x="8596313" y="6626225"/>
            <a:ext cx="320675" cy="234950"/>
          </a:xfrm>
          <a:prstGeom prst="rect">
            <a:avLst/>
          </a:prstGeom>
          <a:noFill/>
          <a:ln w="9525" algn="ctr">
            <a:noFill/>
            <a:miter lim="800000"/>
            <a:headEnd/>
            <a:tailEnd/>
          </a:ln>
        </p:spPr>
        <p:txBody>
          <a:bodyPr wrap="none" lIns="82124" tIns="41061" rIns="82124" bIns="41061" anchor="b">
            <a:spAutoFit/>
          </a:bodyPr>
          <a:lstStyle/>
          <a:p>
            <a:pPr algn="r" defTabSz="814388">
              <a:lnSpc>
                <a:spcPct val="100000"/>
              </a:lnSpc>
              <a:defRPr/>
            </a:pPr>
            <a:fld id="{602D8DB9-125D-49B3-8BCC-F9D106BDA5A7}" type="slidenum">
              <a:rPr lang="en-US" sz="1000">
                <a:solidFill>
                  <a:srgbClr val="D3D3D3"/>
                </a:solidFill>
              </a:rPr>
              <a:pPr algn="r" defTabSz="814388">
                <a:lnSpc>
                  <a:spcPct val="100000"/>
                </a:lnSpc>
                <a:defRPr/>
              </a:pPr>
              <a:t>‹#›</a:t>
            </a:fld>
            <a:endParaRPr lang="en-US" sz="1000" dirty="0">
              <a:solidFill>
                <a:srgbClr val="D3D3D3"/>
              </a:solidFill>
            </a:endParaRPr>
          </a:p>
        </p:txBody>
      </p:sp>
      <p:pic>
        <p:nvPicPr>
          <p:cNvPr id="9" name="Picture 331" descr="Cisco_NewLogo"/>
          <p:cNvPicPr>
            <a:picLocks noChangeAspect="1" noChangeArrowheads="1"/>
          </p:cNvPicPr>
          <p:nvPr/>
        </p:nvPicPr>
        <p:blipFill>
          <a:blip r:embed="rId3" cstate="print"/>
          <a:srcRect/>
          <a:stretch>
            <a:fillRect/>
          </a:stretch>
        </p:blipFill>
        <p:spPr bwMode="auto">
          <a:xfrm>
            <a:off x="5483225" y="5940425"/>
            <a:ext cx="3354388" cy="474663"/>
          </a:xfrm>
          <a:prstGeom prst="rect">
            <a:avLst/>
          </a:prstGeom>
          <a:noFill/>
          <a:ln w="9525">
            <a:noFill/>
            <a:miter lim="800000"/>
            <a:headEnd/>
            <a:tailEnd/>
          </a:ln>
        </p:spPr>
      </p:pic>
      <p:pic>
        <p:nvPicPr>
          <p:cNvPr id="10" name="Picture 333" descr="Cisco"/>
          <p:cNvPicPr>
            <a:picLocks noChangeAspect="1" noChangeArrowheads="1"/>
          </p:cNvPicPr>
          <p:nvPr/>
        </p:nvPicPr>
        <p:blipFill>
          <a:blip r:embed="rId4" cstate="print"/>
          <a:srcRect/>
          <a:stretch>
            <a:fillRect/>
          </a:stretch>
        </p:blipFill>
        <p:spPr bwMode="auto">
          <a:xfrm>
            <a:off x="246063" y="119063"/>
            <a:ext cx="1171575" cy="904875"/>
          </a:xfrm>
          <a:prstGeom prst="rect">
            <a:avLst/>
          </a:prstGeom>
          <a:noFill/>
          <a:ln w="9525">
            <a:noFill/>
            <a:miter lim="800000"/>
            <a:headEnd/>
            <a:tailEnd/>
          </a:ln>
        </p:spPr>
      </p:pic>
      <p:sp>
        <p:nvSpPr>
          <p:cNvPr id="369873" name="Rectangle 209"/>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smtClean="0"/>
              <a:t>Click to edit Master title style</a:t>
            </a:r>
            <a:endParaRPr lang="en-US"/>
          </a:p>
        </p:txBody>
      </p:sp>
      <p:sp>
        <p:nvSpPr>
          <p:cNvPr id="369874" name="Rectangle 210"/>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smtClean="0"/>
              <a:t>Click to edit Master subtitle style</a:t>
            </a: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060"/>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342900" indent="-342900">
              <a:buClrTx/>
              <a:buFont typeface="Arial" panose="020B0604020202020204" pitchFamily="34" charset="0"/>
              <a:buChar cha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5.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55638" y="798513"/>
            <a:ext cx="8145462" cy="838200"/>
          </a:xfrm>
          <a:prstGeom prst="rect">
            <a:avLst/>
          </a:prstGeom>
          <a:noFill/>
          <a:ln w="9525" algn="ctr">
            <a:noFill/>
            <a:miter lim="800000"/>
            <a:headEnd/>
            <a:tailEnd/>
          </a:ln>
        </p:spPr>
        <p:txBody>
          <a:bodyPr vert="horz" wrap="square" lIns="82124" tIns="41061" rIns="82124" bIns="41061" numCol="1" anchor="b" anchorCtr="0" compatLnSpc="1">
            <a:prstTxWarp prst="textNoShape">
              <a:avLst/>
            </a:prstTxWarp>
          </a:bodyPr>
          <a:lstStyle/>
          <a:p>
            <a:pPr lvl="0"/>
            <a:r>
              <a:rPr lang="en-US" dirty="0" smtClean="0"/>
              <a:t>Slide Title</a:t>
            </a:r>
          </a:p>
        </p:txBody>
      </p:sp>
      <p:sp>
        <p:nvSpPr>
          <p:cNvPr id="1027" name="Rectangle 4"/>
          <p:cNvSpPr>
            <a:spLocks noChangeArrowheads="1"/>
          </p:cNvSpPr>
          <p:nvPr/>
        </p:nvSpPr>
        <p:spPr bwMode="auto">
          <a:xfrm>
            <a:off x="193675" y="6562725"/>
            <a:ext cx="962025" cy="298450"/>
          </a:xfrm>
          <a:prstGeom prst="rect">
            <a:avLst/>
          </a:prstGeom>
          <a:noFill/>
          <a:ln w="9525">
            <a:noFill/>
            <a:miter lim="800000"/>
            <a:headEnd/>
            <a:tailEnd/>
          </a:ln>
        </p:spPr>
        <p:txBody>
          <a:bodyPr lIns="82124" tIns="41061" rIns="82124" bIns="41061" anchor="b">
            <a:spAutoFit/>
          </a:bodyPr>
          <a:lstStyle/>
          <a:p>
            <a:pPr algn="l" defTabSz="814388">
              <a:lnSpc>
                <a:spcPct val="100000"/>
              </a:lnSpc>
              <a:defRPr/>
            </a:pPr>
            <a:r>
              <a:rPr lang="en-US" sz="700" dirty="0">
                <a:solidFill>
                  <a:srgbClr val="D3D3D3"/>
                </a:solidFill>
              </a:rPr>
              <a:t>ITE PC v4.1</a:t>
            </a:r>
          </a:p>
          <a:p>
            <a:pPr algn="l" defTabSz="814388">
              <a:lnSpc>
                <a:spcPct val="100000"/>
              </a:lnSpc>
              <a:defRPr/>
            </a:pPr>
            <a:r>
              <a:rPr lang="en-US" sz="700" dirty="0">
                <a:solidFill>
                  <a:srgbClr val="D3D3D3"/>
                </a:solidFill>
              </a:rPr>
              <a:t>Chapter 1</a:t>
            </a:r>
          </a:p>
        </p:txBody>
      </p:sp>
      <p:sp>
        <p:nvSpPr>
          <p:cNvPr id="1028" name="Rectangle 5"/>
          <p:cNvSpPr>
            <a:spLocks noChangeArrowheads="1"/>
          </p:cNvSpPr>
          <p:nvPr/>
        </p:nvSpPr>
        <p:spPr bwMode="auto">
          <a:xfrm>
            <a:off x="8596313" y="6626225"/>
            <a:ext cx="320675" cy="234950"/>
          </a:xfrm>
          <a:prstGeom prst="rect">
            <a:avLst/>
          </a:prstGeom>
          <a:noFill/>
          <a:ln w="9525" algn="ctr">
            <a:noFill/>
            <a:miter lim="800000"/>
            <a:headEnd/>
            <a:tailEnd/>
          </a:ln>
        </p:spPr>
        <p:txBody>
          <a:bodyPr wrap="none" lIns="82124" tIns="41061" rIns="82124" bIns="41061" anchor="b">
            <a:spAutoFit/>
          </a:bodyPr>
          <a:lstStyle/>
          <a:p>
            <a:pPr algn="r" defTabSz="814388">
              <a:lnSpc>
                <a:spcPct val="100000"/>
              </a:lnSpc>
              <a:defRPr/>
            </a:pPr>
            <a:fld id="{444D8A9F-EF57-4EE6-A242-4C1A2E3B2F98}" type="slidenum">
              <a:rPr lang="en-US" sz="1000">
                <a:solidFill>
                  <a:srgbClr val="D3D3D3"/>
                </a:solidFill>
              </a:rPr>
              <a:pPr algn="r" defTabSz="814388">
                <a:lnSpc>
                  <a:spcPct val="100000"/>
                </a:lnSpc>
                <a:defRPr/>
              </a:pPr>
              <a:t>‹#›</a:t>
            </a:fld>
            <a:endParaRPr lang="en-US" sz="1000" dirty="0">
              <a:solidFill>
                <a:srgbClr val="D3D3D3"/>
              </a:solidFill>
            </a:endParaRPr>
          </a:p>
        </p:txBody>
      </p:sp>
      <p:sp>
        <p:nvSpPr>
          <p:cNvPr id="1029" name="Rectangle 6"/>
          <p:cNvSpPr>
            <a:spLocks noGrp="1" noChangeArrowheads="1"/>
          </p:cNvSpPr>
          <p:nvPr>
            <p:ph type="body" idx="1"/>
          </p:nvPr>
        </p:nvSpPr>
        <p:spPr bwMode="auto">
          <a:xfrm>
            <a:off x="655638" y="2014538"/>
            <a:ext cx="7940675" cy="3571875"/>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pic>
        <p:nvPicPr>
          <p:cNvPr id="1030" name="Picture 7" descr="PPt_TopBand_Artwork"/>
          <p:cNvPicPr>
            <a:picLocks noChangeAspect="1" noChangeArrowheads="1"/>
          </p:cNvPicPr>
          <p:nvPr/>
        </p:nvPicPr>
        <p:blipFill>
          <a:blip r:embed="rId14" cstate="print"/>
          <a:srcRect/>
          <a:stretch>
            <a:fillRect/>
          </a:stretch>
        </p:blipFill>
        <p:spPr bwMode="auto">
          <a:xfrm>
            <a:off x="0" y="0"/>
            <a:ext cx="9140825" cy="685800"/>
          </a:xfrm>
          <a:prstGeom prst="rect">
            <a:avLst/>
          </a:prstGeom>
          <a:noFill/>
          <a:ln w="9525">
            <a:noFill/>
            <a:miter lim="800000"/>
            <a:headEnd/>
            <a:tailEnd/>
          </a:ln>
        </p:spPr>
      </p:pic>
      <p:sp>
        <p:nvSpPr>
          <p:cNvPr id="1031" name="Rectangle 8"/>
          <p:cNvSpPr>
            <a:spLocks noChangeArrowheads="1"/>
          </p:cNvSpPr>
          <p:nvPr/>
        </p:nvSpPr>
        <p:spPr bwMode="auto">
          <a:xfrm>
            <a:off x="4498975" y="6670675"/>
            <a:ext cx="2347913" cy="190500"/>
          </a:xfrm>
          <a:prstGeom prst="rect">
            <a:avLst/>
          </a:prstGeom>
          <a:noFill/>
          <a:ln w="9525">
            <a:noFill/>
            <a:miter lim="800000"/>
            <a:headEnd/>
            <a:tailEnd/>
          </a:ln>
        </p:spPr>
        <p:txBody>
          <a:bodyPr wrap="none" lIns="82124" tIns="41061" rIns="82124" bIns="41061" anchor="b" anchorCtr="1">
            <a:spAutoFit/>
          </a:bodyPr>
          <a:lstStyle/>
          <a:p>
            <a:pPr algn="l" defTabSz="814388">
              <a:lnSpc>
                <a:spcPct val="100000"/>
              </a:lnSpc>
              <a:defRPr/>
            </a:pPr>
            <a:r>
              <a:rPr lang="en-US" sz="700" dirty="0">
                <a:solidFill>
                  <a:srgbClr val="D3D3D3"/>
                </a:solidFill>
              </a:rPr>
              <a:t>© 2007 – 2010, Cisco Systems, Inc. All rights reserved.</a:t>
            </a:r>
          </a:p>
        </p:txBody>
      </p:sp>
      <p:sp>
        <p:nvSpPr>
          <p:cNvPr id="1032" name="Rectangle 9"/>
          <p:cNvSpPr>
            <a:spLocks noChangeArrowheads="1"/>
          </p:cNvSpPr>
          <p:nvPr/>
        </p:nvSpPr>
        <p:spPr bwMode="auto">
          <a:xfrm>
            <a:off x="7123113" y="6672263"/>
            <a:ext cx="650875" cy="188912"/>
          </a:xfrm>
          <a:prstGeom prst="rect">
            <a:avLst/>
          </a:prstGeom>
          <a:noFill/>
          <a:ln w="9525">
            <a:noFill/>
            <a:miter lim="800000"/>
            <a:headEnd/>
            <a:tailEnd/>
          </a:ln>
        </p:spPr>
        <p:txBody>
          <a:bodyPr wrap="none" lIns="82124" tIns="41061" rIns="82124" bIns="41061" anchor="b">
            <a:spAutoFit/>
          </a:bodyPr>
          <a:lstStyle/>
          <a:p>
            <a:pPr algn="r" defTabSz="814388">
              <a:lnSpc>
                <a:spcPct val="100000"/>
              </a:lnSpc>
              <a:defRPr/>
            </a:pPr>
            <a:r>
              <a:rPr lang="en-US" sz="700" dirty="0">
                <a:solidFill>
                  <a:srgbClr val="D3D3D3"/>
                </a:solidFill>
              </a:rPr>
              <a:t>Cisco Public</a:t>
            </a:r>
          </a:p>
        </p:txBody>
      </p:sp>
    </p:spTree>
  </p:cSld>
  <p:clrMap bg1="lt1" tx1="dk1" bg2="lt2" tx2="dk2" accent1="accent1" accent2="accent2" accent3="accent3" accent4="accent4" accent5="accent5" accent6="accent6" hlink="hlink" folHlink="folHlink"/>
  <p:sldLayoutIdLst>
    <p:sldLayoutId id="2147484580" r:id="rId1"/>
    <p:sldLayoutId id="2147484559" r:id="rId2"/>
    <p:sldLayoutId id="2147484560" r:id="rId3"/>
    <p:sldLayoutId id="2147484561" r:id="rId4"/>
    <p:sldLayoutId id="2147484562" r:id="rId5"/>
    <p:sldLayoutId id="2147484563" r:id="rId6"/>
    <p:sldLayoutId id="2147484564" r:id="rId7"/>
    <p:sldLayoutId id="2147484565" r:id="rId8"/>
    <p:sldLayoutId id="2147484566" r:id="rId9"/>
    <p:sldLayoutId id="2147484567" r:id="rId10"/>
    <p:sldLayoutId id="2147484568" r:id="rId11"/>
    <p:sldLayoutId id="2147484569" r:id="rId12"/>
  </p:sldLayoutIdLst>
  <p:timing>
    <p:tnLst>
      <p:par>
        <p:cTn id="1" dur="indefinite" restart="never" nodeType="tmRoot"/>
      </p:par>
    </p:tnLst>
  </p:timing>
  <p:txStyles>
    <p:titleStyle>
      <a:lvl1pPr algn="l" defTabSz="814388" rtl="0" eaLnBrk="0" fontAlgn="base" hangingPunct="0">
        <a:lnSpc>
          <a:spcPct val="90000"/>
        </a:lnSpc>
        <a:spcBef>
          <a:spcPct val="0"/>
        </a:spcBef>
        <a:spcAft>
          <a:spcPct val="0"/>
        </a:spcAft>
        <a:defRPr sz="3200" b="1">
          <a:solidFill>
            <a:srgbClr val="002060"/>
          </a:solidFill>
          <a:latin typeface="+mj-lt"/>
          <a:ea typeface="+mj-ea"/>
          <a:cs typeface="+mj-cs"/>
        </a:defRPr>
      </a:lvl1pPr>
      <a:lvl2pPr algn="l" defTabSz="814388" rtl="0" eaLnBrk="0" fontAlgn="base" hangingPunct="0">
        <a:lnSpc>
          <a:spcPct val="90000"/>
        </a:lnSpc>
        <a:spcBef>
          <a:spcPct val="0"/>
        </a:spcBef>
        <a:spcAft>
          <a:spcPct val="0"/>
        </a:spcAft>
        <a:defRPr sz="3200" b="1">
          <a:solidFill>
            <a:srgbClr val="708CA1"/>
          </a:solidFill>
          <a:latin typeface="Arial" charset="0"/>
        </a:defRPr>
      </a:lvl2pPr>
      <a:lvl3pPr algn="l" defTabSz="814388" rtl="0" eaLnBrk="0" fontAlgn="base" hangingPunct="0">
        <a:lnSpc>
          <a:spcPct val="90000"/>
        </a:lnSpc>
        <a:spcBef>
          <a:spcPct val="0"/>
        </a:spcBef>
        <a:spcAft>
          <a:spcPct val="0"/>
        </a:spcAft>
        <a:defRPr sz="3200" b="1">
          <a:solidFill>
            <a:srgbClr val="708CA1"/>
          </a:solidFill>
          <a:latin typeface="Arial" charset="0"/>
        </a:defRPr>
      </a:lvl3pPr>
      <a:lvl4pPr algn="l" defTabSz="814388" rtl="0" eaLnBrk="0" fontAlgn="base" hangingPunct="0">
        <a:lnSpc>
          <a:spcPct val="90000"/>
        </a:lnSpc>
        <a:spcBef>
          <a:spcPct val="0"/>
        </a:spcBef>
        <a:spcAft>
          <a:spcPct val="0"/>
        </a:spcAft>
        <a:defRPr sz="3200" b="1">
          <a:solidFill>
            <a:srgbClr val="708CA1"/>
          </a:solidFill>
          <a:latin typeface="Arial" charset="0"/>
        </a:defRPr>
      </a:lvl4pPr>
      <a:lvl5pPr algn="l" defTabSz="814388" rtl="0" eaLnBrk="0" fontAlgn="base" hangingPunct="0">
        <a:lnSpc>
          <a:spcPct val="90000"/>
        </a:lnSpc>
        <a:spcBef>
          <a:spcPct val="0"/>
        </a:spcBef>
        <a:spcAft>
          <a:spcPct val="0"/>
        </a:spcAft>
        <a:defRPr sz="3200" b="1">
          <a:solidFill>
            <a:srgbClr val="708CA1"/>
          </a:solidFill>
          <a:latin typeface="Arial" charset="0"/>
        </a:defRPr>
      </a:lvl5pPr>
      <a:lvl6pPr marL="457200" algn="l" defTabSz="814388" rtl="0" fontAlgn="base">
        <a:lnSpc>
          <a:spcPct val="90000"/>
        </a:lnSpc>
        <a:spcBef>
          <a:spcPct val="0"/>
        </a:spcBef>
        <a:spcAft>
          <a:spcPct val="0"/>
        </a:spcAft>
        <a:defRPr sz="3200" b="1">
          <a:solidFill>
            <a:srgbClr val="708CA1"/>
          </a:solidFill>
          <a:latin typeface="Arial" charset="0"/>
        </a:defRPr>
      </a:lvl6pPr>
      <a:lvl7pPr marL="914400" algn="l" defTabSz="814388" rtl="0" fontAlgn="base">
        <a:lnSpc>
          <a:spcPct val="90000"/>
        </a:lnSpc>
        <a:spcBef>
          <a:spcPct val="0"/>
        </a:spcBef>
        <a:spcAft>
          <a:spcPct val="0"/>
        </a:spcAft>
        <a:defRPr sz="3200" b="1">
          <a:solidFill>
            <a:srgbClr val="708CA1"/>
          </a:solidFill>
          <a:latin typeface="Arial" charset="0"/>
        </a:defRPr>
      </a:lvl7pPr>
      <a:lvl8pPr marL="1371600" algn="l" defTabSz="814388" rtl="0" fontAlgn="base">
        <a:lnSpc>
          <a:spcPct val="90000"/>
        </a:lnSpc>
        <a:spcBef>
          <a:spcPct val="0"/>
        </a:spcBef>
        <a:spcAft>
          <a:spcPct val="0"/>
        </a:spcAft>
        <a:defRPr sz="3200" b="1">
          <a:solidFill>
            <a:srgbClr val="708CA1"/>
          </a:solidFill>
          <a:latin typeface="Arial" charset="0"/>
        </a:defRPr>
      </a:lvl8pPr>
      <a:lvl9pPr marL="1828800" algn="l" defTabSz="814388" rtl="0" fontAlgn="base">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Tx/>
        <a:buFont typeface="Wingdings" pitchFamily="2" charset="2"/>
        <a:buChar char="§"/>
        <a:defRPr sz="2400">
          <a:solidFill>
            <a:schemeClr val="tx1"/>
          </a:solidFill>
          <a:latin typeface="+mn-lt"/>
          <a:ea typeface="+mn-ea"/>
          <a:cs typeface="+mn-cs"/>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defRPr>
      </a:lvl5pPr>
      <a:lvl6pPr marL="2062163" algn="l" defTabSz="814388" rtl="0" eaLnBrk="0" fontAlgn="base" hangingPunct="0">
        <a:lnSpc>
          <a:spcPct val="95000"/>
        </a:lnSpc>
        <a:spcBef>
          <a:spcPct val="35000"/>
        </a:spcBef>
        <a:spcAft>
          <a:spcPct val="0"/>
        </a:spcAft>
        <a:buClr>
          <a:srgbClr val="708CA1"/>
        </a:buClr>
        <a:defRPr sz="2000">
          <a:solidFill>
            <a:schemeClr val="tx1"/>
          </a:solidFill>
          <a:latin typeface="+mn-lt"/>
        </a:defRPr>
      </a:lvl6pPr>
      <a:lvl7pPr marL="2519363" algn="l" defTabSz="814388" rtl="0" eaLnBrk="0" fontAlgn="base" hangingPunct="0">
        <a:lnSpc>
          <a:spcPct val="95000"/>
        </a:lnSpc>
        <a:spcBef>
          <a:spcPct val="35000"/>
        </a:spcBef>
        <a:spcAft>
          <a:spcPct val="0"/>
        </a:spcAft>
        <a:buClr>
          <a:srgbClr val="708CA1"/>
        </a:buClr>
        <a:defRPr sz="2000">
          <a:solidFill>
            <a:schemeClr val="tx1"/>
          </a:solidFill>
          <a:latin typeface="+mn-lt"/>
        </a:defRPr>
      </a:lvl7pPr>
      <a:lvl8pPr marL="2976563" algn="l" defTabSz="814388" rtl="0" eaLnBrk="0" fontAlgn="base" hangingPunct="0">
        <a:lnSpc>
          <a:spcPct val="95000"/>
        </a:lnSpc>
        <a:spcBef>
          <a:spcPct val="35000"/>
        </a:spcBef>
        <a:spcAft>
          <a:spcPct val="0"/>
        </a:spcAft>
        <a:buClr>
          <a:srgbClr val="708CA1"/>
        </a:buClr>
        <a:defRPr sz="2000">
          <a:solidFill>
            <a:schemeClr val="tx1"/>
          </a:solidFill>
          <a:latin typeface="+mn-lt"/>
        </a:defRPr>
      </a:lvl8pPr>
      <a:lvl9pPr marL="3433763" algn="l" defTabSz="814388" rtl="0" eaLnBrk="0" fontAlgn="base" hangingPunct="0">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6146"/>
          <p:cNvSpPr>
            <a:spLocks noGrp="1" noChangeArrowheads="1"/>
          </p:cNvSpPr>
          <p:nvPr>
            <p:ph type="title"/>
          </p:nvPr>
        </p:nvSpPr>
        <p:spPr bwMode="auto">
          <a:xfrm>
            <a:off x="270155" y="457854"/>
            <a:ext cx="8145462" cy="838200"/>
          </a:xfrm>
          <a:prstGeom prst="rect">
            <a:avLst/>
          </a:prstGeom>
          <a:noFill/>
          <a:ln w="9525" algn="ctr">
            <a:noFill/>
            <a:miter lim="800000"/>
            <a:headEnd/>
            <a:tailEnd/>
          </a:ln>
        </p:spPr>
        <p:txBody>
          <a:bodyPr vert="horz" wrap="square" lIns="82124" tIns="41061" rIns="82124" bIns="41061" numCol="1" anchor="b" anchorCtr="0" compatLnSpc="1">
            <a:prstTxWarp prst="textNoShape">
              <a:avLst/>
            </a:prstTxWarp>
          </a:bodyPr>
          <a:lstStyle/>
          <a:p>
            <a:pPr lvl="0"/>
            <a:r>
              <a:rPr lang="en-US" dirty="0" smtClean="0"/>
              <a:t>Slide Title</a:t>
            </a:r>
          </a:p>
        </p:txBody>
      </p:sp>
      <p:sp>
        <p:nvSpPr>
          <p:cNvPr id="2051" name="Rectangle 6281"/>
          <p:cNvSpPr>
            <a:spLocks noChangeArrowheads="1"/>
          </p:cNvSpPr>
          <p:nvPr/>
        </p:nvSpPr>
        <p:spPr bwMode="auto">
          <a:xfrm>
            <a:off x="193675" y="6672263"/>
            <a:ext cx="962025" cy="188912"/>
          </a:xfrm>
          <a:prstGeom prst="rect">
            <a:avLst/>
          </a:prstGeom>
          <a:noFill/>
          <a:ln w="9525">
            <a:noFill/>
            <a:miter lim="800000"/>
            <a:headEnd/>
            <a:tailEnd/>
          </a:ln>
        </p:spPr>
        <p:txBody>
          <a:bodyPr lIns="82124" tIns="41061" rIns="82124" bIns="41061" anchor="b">
            <a:spAutoFit/>
          </a:bodyPr>
          <a:lstStyle/>
          <a:p>
            <a:pPr algn="l" defTabSz="814388">
              <a:lnSpc>
                <a:spcPct val="100000"/>
              </a:lnSpc>
              <a:defRPr/>
            </a:pPr>
            <a:r>
              <a:rPr lang="en-US" sz="700" dirty="0">
                <a:solidFill>
                  <a:srgbClr val="D3D3D3"/>
                </a:solidFill>
              </a:rPr>
              <a:t>Presentation_ID</a:t>
            </a:r>
          </a:p>
        </p:txBody>
      </p:sp>
      <p:sp>
        <p:nvSpPr>
          <p:cNvPr id="2052" name="Rectangle 6282"/>
          <p:cNvSpPr>
            <a:spLocks noChangeArrowheads="1"/>
          </p:cNvSpPr>
          <p:nvPr/>
        </p:nvSpPr>
        <p:spPr bwMode="auto">
          <a:xfrm>
            <a:off x="8596313" y="6626225"/>
            <a:ext cx="320675" cy="234950"/>
          </a:xfrm>
          <a:prstGeom prst="rect">
            <a:avLst/>
          </a:prstGeom>
          <a:noFill/>
          <a:ln w="9525" algn="ctr">
            <a:noFill/>
            <a:miter lim="800000"/>
            <a:headEnd/>
            <a:tailEnd/>
          </a:ln>
        </p:spPr>
        <p:txBody>
          <a:bodyPr wrap="none" lIns="82124" tIns="41061" rIns="82124" bIns="41061" anchor="b">
            <a:spAutoFit/>
          </a:bodyPr>
          <a:lstStyle/>
          <a:p>
            <a:pPr algn="r" defTabSz="814388">
              <a:lnSpc>
                <a:spcPct val="100000"/>
              </a:lnSpc>
              <a:defRPr/>
            </a:pPr>
            <a:fld id="{4656828F-70FF-4FA6-A4C2-1E97AB34D530}" type="slidenum">
              <a:rPr lang="en-US" sz="1000">
                <a:solidFill>
                  <a:srgbClr val="D3D3D3"/>
                </a:solidFill>
              </a:rPr>
              <a:pPr algn="r" defTabSz="814388">
                <a:lnSpc>
                  <a:spcPct val="100000"/>
                </a:lnSpc>
                <a:defRPr/>
              </a:pPr>
              <a:t>‹#›</a:t>
            </a:fld>
            <a:endParaRPr lang="en-US" sz="1000" dirty="0">
              <a:solidFill>
                <a:srgbClr val="D3D3D3"/>
              </a:solidFill>
            </a:endParaRPr>
          </a:p>
        </p:txBody>
      </p:sp>
      <p:sp>
        <p:nvSpPr>
          <p:cNvPr id="2053" name="Rectangle 6284"/>
          <p:cNvSpPr>
            <a:spLocks noGrp="1" noChangeArrowheads="1"/>
          </p:cNvSpPr>
          <p:nvPr>
            <p:ph type="body" idx="1"/>
          </p:nvPr>
        </p:nvSpPr>
        <p:spPr bwMode="auto">
          <a:xfrm>
            <a:off x="350838" y="1602162"/>
            <a:ext cx="7940675" cy="3571875"/>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2054" name="Rectangle 6312"/>
          <p:cNvSpPr>
            <a:spLocks noChangeArrowheads="1"/>
          </p:cNvSpPr>
          <p:nvPr/>
        </p:nvSpPr>
        <p:spPr bwMode="auto">
          <a:xfrm>
            <a:off x="4498975" y="6672263"/>
            <a:ext cx="2022475" cy="188912"/>
          </a:xfrm>
          <a:prstGeom prst="rect">
            <a:avLst/>
          </a:prstGeom>
          <a:noFill/>
          <a:ln w="9525">
            <a:noFill/>
            <a:miter lim="800000"/>
            <a:headEnd/>
            <a:tailEnd/>
          </a:ln>
        </p:spPr>
        <p:txBody>
          <a:bodyPr wrap="none" lIns="82124" tIns="41061" rIns="82124" bIns="41061" anchor="b" anchorCtr="1">
            <a:spAutoFit/>
          </a:bodyPr>
          <a:lstStyle/>
          <a:p>
            <a:pPr algn="l" defTabSz="814388">
              <a:lnSpc>
                <a:spcPct val="100000"/>
              </a:lnSpc>
              <a:defRPr/>
            </a:pPr>
            <a:r>
              <a:rPr lang="en-US" sz="700" dirty="0">
                <a:solidFill>
                  <a:srgbClr val="D3D3D3"/>
                </a:solidFill>
              </a:rPr>
              <a:t>© 2008 Cisco Systems, Inc. All rights reserved.</a:t>
            </a:r>
          </a:p>
        </p:txBody>
      </p:sp>
      <p:sp>
        <p:nvSpPr>
          <p:cNvPr id="2055" name="Rectangle 6313"/>
          <p:cNvSpPr>
            <a:spLocks noChangeArrowheads="1"/>
          </p:cNvSpPr>
          <p:nvPr/>
        </p:nvSpPr>
        <p:spPr bwMode="auto">
          <a:xfrm>
            <a:off x="6896100" y="6672263"/>
            <a:ext cx="877888" cy="188912"/>
          </a:xfrm>
          <a:prstGeom prst="rect">
            <a:avLst/>
          </a:prstGeom>
          <a:noFill/>
          <a:ln w="9525">
            <a:noFill/>
            <a:miter lim="800000"/>
            <a:headEnd/>
            <a:tailEnd/>
          </a:ln>
        </p:spPr>
        <p:txBody>
          <a:bodyPr wrap="none" lIns="82124" tIns="41061" rIns="82124" bIns="41061" anchor="b">
            <a:spAutoFit/>
          </a:bodyPr>
          <a:lstStyle/>
          <a:p>
            <a:pPr algn="r" defTabSz="814388">
              <a:lnSpc>
                <a:spcPct val="100000"/>
              </a:lnSpc>
              <a:defRPr/>
            </a:pPr>
            <a:r>
              <a:rPr lang="en-US" sz="700" dirty="0">
                <a:solidFill>
                  <a:srgbClr val="D3D3D3"/>
                </a:solidFill>
              </a:rPr>
              <a:t>Cisco Confidential</a:t>
            </a:r>
          </a:p>
        </p:txBody>
      </p:sp>
      <p:pic>
        <p:nvPicPr>
          <p:cNvPr id="2056" name="Picture 8" descr="Rev08_Cisco_BrandBar10_060408.png"/>
          <p:cNvPicPr>
            <a:picLocks noChangeAspect="1"/>
          </p:cNvPicPr>
          <p:nvPr/>
        </p:nvPicPr>
        <p:blipFill>
          <a:blip r:embed="rId13" cstate="print"/>
          <a:srcRect/>
          <a:stretch>
            <a:fillRect/>
          </a:stretch>
        </p:blipFill>
        <p:spPr bwMode="auto">
          <a:xfrm>
            <a:off x="0" y="0"/>
            <a:ext cx="9144000" cy="341313"/>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581" r:id="rId1"/>
    <p:sldLayoutId id="2147484570" r:id="rId2"/>
    <p:sldLayoutId id="2147484571" r:id="rId3"/>
    <p:sldLayoutId id="2147484572" r:id="rId4"/>
    <p:sldLayoutId id="2147484573" r:id="rId5"/>
    <p:sldLayoutId id="2147484574" r:id="rId6"/>
    <p:sldLayoutId id="2147484575" r:id="rId7"/>
    <p:sldLayoutId id="2147484576" r:id="rId8"/>
    <p:sldLayoutId id="2147484577" r:id="rId9"/>
    <p:sldLayoutId id="2147484578" r:id="rId10"/>
    <p:sldLayoutId id="2147484579" r:id="rId11"/>
  </p:sldLayoutIdLst>
  <p:timing>
    <p:tnLst>
      <p:par>
        <p:cTn id="1" dur="indefinite" restart="never" nodeType="tmRoot"/>
      </p:par>
    </p:tnLst>
  </p:timing>
  <p:txStyles>
    <p:titleStyle>
      <a:lvl1pPr algn="l" defTabSz="814388" rtl="0" eaLnBrk="0" fontAlgn="base" hangingPunct="0">
        <a:lnSpc>
          <a:spcPct val="90000"/>
        </a:lnSpc>
        <a:spcBef>
          <a:spcPct val="0"/>
        </a:spcBef>
        <a:spcAft>
          <a:spcPct val="0"/>
        </a:spcAft>
        <a:defRPr sz="3200" b="1">
          <a:solidFill>
            <a:srgbClr val="002060"/>
          </a:solidFill>
          <a:latin typeface="+mj-lt"/>
          <a:ea typeface="+mj-ea"/>
          <a:cs typeface="+mj-cs"/>
        </a:defRPr>
      </a:lvl1pPr>
      <a:lvl2pPr algn="l" defTabSz="814388" rtl="0" eaLnBrk="0" fontAlgn="base" hangingPunct="0">
        <a:lnSpc>
          <a:spcPct val="90000"/>
        </a:lnSpc>
        <a:spcBef>
          <a:spcPct val="0"/>
        </a:spcBef>
        <a:spcAft>
          <a:spcPct val="0"/>
        </a:spcAft>
        <a:defRPr sz="3200" b="1">
          <a:solidFill>
            <a:srgbClr val="708CA1"/>
          </a:solidFill>
          <a:latin typeface="Arial" charset="0"/>
        </a:defRPr>
      </a:lvl2pPr>
      <a:lvl3pPr algn="l" defTabSz="814388" rtl="0" eaLnBrk="0" fontAlgn="base" hangingPunct="0">
        <a:lnSpc>
          <a:spcPct val="90000"/>
        </a:lnSpc>
        <a:spcBef>
          <a:spcPct val="0"/>
        </a:spcBef>
        <a:spcAft>
          <a:spcPct val="0"/>
        </a:spcAft>
        <a:defRPr sz="3200" b="1">
          <a:solidFill>
            <a:srgbClr val="708CA1"/>
          </a:solidFill>
          <a:latin typeface="Arial" charset="0"/>
        </a:defRPr>
      </a:lvl3pPr>
      <a:lvl4pPr algn="l" defTabSz="814388" rtl="0" eaLnBrk="0" fontAlgn="base" hangingPunct="0">
        <a:lnSpc>
          <a:spcPct val="90000"/>
        </a:lnSpc>
        <a:spcBef>
          <a:spcPct val="0"/>
        </a:spcBef>
        <a:spcAft>
          <a:spcPct val="0"/>
        </a:spcAft>
        <a:defRPr sz="3200" b="1">
          <a:solidFill>
            <a:srgbClr val="708CA1"/>
          </a:solidFill>
          <a:latin typeface="Arial" charset="0"/>
        </a:defRPr>
      </a:lvl4pPr>
      <a:lvl5pPr algn="l" defTabSz="814388" rtl="0" eaLnBrk="0" fontAlgn="base" hangingPunct="0">
        <a:lnSpc>
          <a:spcPct val="90000"/>
        </a:lnSpc>
        <a:spcBef>
          <a:spcPct val="0"/>
        </a:spcBef>
        <a:spcAft>
          <a:spcPct val="0"/>
        </a:spcAft>
        <a:defRPr sz="3200" b="1">
          <a:solidFill>
            <a:srgbClr val="708CA1"/>
          </a:solidFill>
          <a:latin typeface="Arial"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Tx/>
        <a:buFont typeface="Wingdings" pitchFamily="2" charset="2"/>
        <a:buChar char="§"/>
        <a:defRPr sz="2400">
          <a:solidFill>
            <a:schemeClr val="tx1"/>
          </a:solidFill>
          <a:latin typeface="+mn-lt"/>
          <a:ea typeface="+mn-ea"/>
          <a:cs typeface="+mn-cs"/>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8.gif"/></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US" sz="2800" dirty="0" smtClean="0"/>
              <a:t>Chapter 10:</a:t>
            </a:r>
            <a:br>
              <a:rPr lang="en-US" sz="2800" dirty="0" smtClean="0"/>
            </a:br>
            <a:r>
              <a:rPr lang="en-US" sz="2800" dirty="0" smtClean="0"/>
              <a:t>DHCP</a:t>
            </a:r>
            <a:br>
              <a:rPr lang="en-US" sz="2800" dirty="0" smtClean="0"/>
            </a:br>
            <a:endParaRPr lang="en-US" sz="2800" dirty="0" smtClean="0">
              <a:solidFill>
                <a:schemeClr val="folHlink"/>
              </a:solidFill>
            </a:endParaRPr>
          </a:p>
        </p:txBody>
      </p:sp>
      <p:sp>
        <p:nvSpPr>
          <p:cNvPr id="5123" name="Rectangle 3"/>
          <p:cNvSpPr>
            <a:spLocks noGrp="1" noChangeArrowheads="1"/>
          </p:cNvSpPr>
          <p:nvPr>
            <p:ph type="subTitle" idx="1"/>
          </p:nvPr>
        </p:nvSpPr>
        <p:spPr>
          <a:xfrm>
            <a:off x="311150" y="4672013"/>
            <a:ext cx="6788150" cy="658812"/>
          </a:xfrm>
        </p:spPr>
        <p:txBody>
          <a:bodyPr/>
          <a:lstStyle/>
          <a:p>
            <a:pPr eaLnBrk="1" hangingPunct="1"/>
            <a:r>
              <a:rPr lang="en-US" sz="2400" dirty="0" smtClean="0"/>
              <a:t>Routing and Switching Essentials</a:t>
            </a:r>
          </a:p>
        </p:txBody>
      </p:sp>
      <p:pic>
        <p:nvPicPr>
          <p:cNvPr id="4" name="Picture 3" descr="DIT(2).jpg"/>
          <p:cNvPicPr>
            <a:picLocks noChangeAspect="1"/>
          </p:cNvPicPr>
          <p:nvPr/>
        </p:nvPicPr>
        <p:blipFill>
          <a:blip r:embed="rId3" cstate="print"/>
          <a:stretch>
            <a:fillRect/>
          </a:stretch>
        </p:blipFill>
        <p:spPr>
          <a:xfrm>
            <a:off x="1956435" y="187833"/>
            <a:ext cx="1840288" cy="1624584"/>
          </a:xfrm>
          <a:prstGeom prst="rect">
            <a:avLst/>
          </a:prstGeom>
        </p:spPr>
      </p:pic>
      <p:pic>
        <p:nvPicPr>
          <p:cNvPr id="5" name="Picture 4" descr="itb_logo.gif"/>
          <p:cNvPicPr>
            <a:picLocks noChangeAspect="1"/>
          </p:cNvPicPr>
          <p:nvPr/>
        </p:nvPicPr>
        <p:blipFill>
          <a:blip r:embed="rId4" cstate="print"/>
          <a:stretch>
            <a:fillRect/>
          </a:stretch>
        </p:blipFill>
        <p:spPr>
          <a:xfrm>
            <a:off x="4721392" y="457009"/>
            <a:ext cx="3532973" cy="977456"/>
          </a:xfrm>
          <a:prstGeom prst="rect">
            <a:avLst/>
          </a:prstGeom>
        </p:spPr>
      </p:pic>
    </p:spTree>
  </p:cSld>
  <p:clrMapOvr>
    <a:masterClrMapping/>
  </p:clrMapOvr>
  <p:transition>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r>
              <a:rPr lang="en-US" sz="1800" dirty="0" smtClean="0"/>
              <a:t>DHCPv4 Operation</a:t>
            </a:r>
            <a:r>
              <a:rPr lang="en-US" dirty="0" smtClean="0"/>
              <a:t/>
            </a:r>
            <a:br>
              <a:rPr lang="en-US" dirty="0" smtClean="0"/>
            </a:br>
            <a:r>
              <a:rPr lang="en-US" dirty="0" smtClean="0"/>
              <a:t>Verifying a DHCPv4 Server</a:t>
            </a:r>
            <a:endParaRPr lang="en-US" dirty="0"/>
          </a:p>
        </p:txBody>
      </p:sp>
      <p:sp>
        <p:nvSpPr>
          <p:cNvPr id="7171" name="Rectangle 6"/>
          <p:cNvSpPr>
            <a:spLocks noGrp="1" noChangeArrowheads="1"/>
          </p:cNvSpPr>
          <p:nvPr>
            <p:ph idx="1"/>
          </p:nvPr>
        </p:nvSpPr>
        <p:spPr>
          <a:xfrm>
            <a:off x="554038" y="1295400"/>
            <a:ext cx="8170862" cy="5153025"/>
          </a:xfrm>
        </p:spPr>
        <p:txBody>
          <a:bodyPr/>
          <a:lstStyle/>
          <a:p>
            <a:pPr marL="381000" indent="-381000" eaLnBrk="1" hangingPunct="1">
              <a:lnSpc>
                <a:spcPct val="100000"/>
              </a:lnSpc>
              <a:defRPr/>
            </a:pPr>
            <a:r>
              <a:rPr lang="en-US" sz="2200" dirty="0" smtClean="0"/>
              <a:t>Commands to verify DHCP</a:t>
            </a:r>
            <a:r>
              <a:rPr lang="en-US" sz="2000" b="1" dirty="0" smtClean="0"/>
              <a:t> </a:t>
            </a:r>
          </a:p>
          <a:p>
            <a:pPr marL="1058862" lvl="2" indent="-381000" eaLnBrk="1" hangingPunct="1">
              <a:lnSpc>
                <a:spcPct val="100000"/>
              </a:lnSpc>
              <a:defRPr/>
            </a:pPr>
            <a:r>
              <a:rPr lang="en-US" sz="1600" b="1" dirty="0" smtClean="0"/>
              <a:t>	</a:t>
            </a:r>
            <a:r>
              <a:rPr lang="en-US" sz="1600" b="1" dirty="0" smtClean="0">
                <a:solidFill>
                  <a:srgbClr val="002060"/>
                </a:solidFill>
              </a:rPr>
              <a:t>show running-</a:t>
            </a:r>
            <a:r>
              <a:rPr lang="en-US" sz="1600" b="1" dirty="0" err="1" smtClean="0">
                <a:solidFill>
                  <a:srgbClr val="002060"/>
                </a:solidFill>
              </a:rPr>
              <a:t>config</a:t>
            </a:r>
            <a:r>
              <a:rPr lang="en-US" sz="1600" b="1" dirty="0" smtClean="0">
                <a:solidFill>
                  <a:srgbClr val="002060"/>
                </a:solidFill>
              </a:rPr>
              <a:t> | section </a:t>
            </a:r>
            <a:r>
              <a:rPr lang="en-US" sz="1600" b="1" dirty="0" err="1" smtClean="0">
                <a:solidFill>
                  <a:srgbClr val="002060"/>
                </a:solidFill>
              </a:rPr>
              <a:t>dhcp</a:t>
            </a:r>
            <a:endParaRPr lang="en-US" sz="1600" b="1" dirty="0" smtClean="0">
              <a:solidFill>
                <a:srgbClr val="002060"/>
              </a:solidFill>
            </a:endParaRPr>
          </a:p>
          <a:p>
            <a:pPr marL="1058862" lvl="2" indent="-381000" eaLnBrk="1" hangingPunct="1">
              <a:lnSpc>
                <a:spcPct val="100000"/>
              </a:lnSpc>
              <a:defRPr/>
            </a:pPr>
            <a:r>
              <a:rPr lang="en-US" sz="1600" b="1" dirty="0" smtClean="0">
                <a:solidFill>
                  <a:srgbClr val="002060"/>
                </a:solidFill>
              </a:rPr>
              <a:t>	</a:t>
            </a:r>
            <a:r>
              <a:rPr lang="en-US" sz="1800" b="1" dirty="0" smtClean="0">
                <a:solidFill>
                  <a:srgbClr val="002060"/>
                </a:solidFill>
              </a:rPr>
              <a:t>show </a:t>
            </a:r>
            <a:r>
              <a:rPr lang="en-US" sz="1800" b="1" dirty="0" err="1" smtClean="0">
                <a:solidFill>
                  <a:srgbClr val="002060"/>
                </a:solidFill>
              </a:rPr>
              <a:t>ip</a:t>
            </a:r>
            <a:r>
              <a:rPr lang="en-US" sz="1800" b="1" dirty="0" smtClean="0">
                <a:solidFill>
                  <a:srgbClr val="002060"/>
                </a:solidFill>
              </a:rPr>
              <a:t> </a:t>
            </a:r>
            <a:r>
              <a:rPr lang="en-US" sz="1800" b="1" dirty="0" err="1" smtClean="0">
                <a:solidFill>
                  <a:srgbClr val="002060"/>
                </a:solidFill>
              </a:rPr>
              <a:t>dhcp</a:t>
            </a:r>
            <a:r>
              <a:rPr lang="en-US" sz="1800" b="1" dirty="0" smtClean="0">
                <a:solidFill>
                  <a:srgbClr val="002060"/>
                </a:solidFill>
              </a:rPr>
              <a:t> binding</a:t>
            </a:r>
          </a:p>
          <a:p>
            <a:pPr marL="1058862" lvl="2" indent="-381000" eaLnBrk="1" hangingPunct="1">
              <a:lnSpc>
                <a:spcPct val="100000"/>
              </a:lnSpc>
              <a:defRPr/>
            </a:pPr>
            <a:r>
              <a:rPr lang="en-US" sz="1800" b="1" dirty="0" smtClean="0">
                <a:solidFill>
                  <a:srgbClr val="002060"/>
                </a:solidFill>
              </a:rPr>
              <a:t>	show </a:t>
            </a:r>
            <a:r>
              <a:rPr lang="en-US" sz="1800" b="1" dirty="0" err="1" smtClean="0">
                <a:solidFill>
                  <a:srgbClr val="002060"/>
                </a:solidFill>
              </a:rPr>
              <a:t>ip</a:t>
            </a:r>
            <a:r>
              <a:rPr lang="en-US" sz="1800" b="1" dirty="0" smtClean="0">
                <a:solidFill>
                  <a:srgbClr val="002060"/>
                </a:solidFill>
              </a:rPr>
              <a:t> </a:t>
            </a:r>
            <a:r>
              <a:rPr lang="en-US" sz="1800" b="1" dirty="0" err="1" smtClean="0">
                <a:solidFill>
                  <a:srgbClr val="002060"/>
                </a:solidFill>
              </a:rPr>
              <a:t>dhcp</a:t>
            </a:r>
            <a:r>
              <a:rPr lang="en-US" sz="1800" b="1" dirty="0" smtClean="0">
                <a:solidFill>
                  <a:srgbClr val="002060"/>
                </a:solidFill>
              </a:rPr>
              <a:t> server statistics</a:t>
            </a:r>
          </a:p>
          <a:p>
            <a:pPr marL="381000" indent="-381000" eaLnBrk="1" hangingPunct="1">
              <a:lnSpc>
                <a:spcPct val="100000"/>
              </a:lnSpc>
              <a:defRPr/>
            </a:pPr>
            <a:r>
              <a:rPr lang="en-US" sz="2200" dirty="0" smtClean="0"/>
              <a:t>On the PC </a:t>
            </a:r>
            <a:r>
              <a:rPr lang="en-US" sz="2200" b="1" dirty="0" smtClean="0"/>
              <a:t>–issue the </a:t>
            </a:r>
            <a:r>
              <a:rPr lang="en-US" sz="2200" b="1" dirty="0" err="1" smtClean="0"/>
              <a:t>ipconfig</a:t>
            </a:r>
            <a:r>
              <a:rPr lang="en-US" sz="2200" b="1" dirty="0" smtClean="0"/>
              <a:t> /all command </a:t>
            </a:r>
            <a:endParaRPr lang="en-US" sz="2200" dirty="0" smtClean="0"/>
          </a:p>
          <a:p>
            <a:pPr marL="719137" lvl="1" indent="-381000" eaLnBrk="1" hangingPunct="1">
              <a:lnSpc>
                <a:spcPct val="100000"/>
              </a:lnSpc>
              <a:defRPr/>
            </a:pPr>
            <a:r>
              <a:rPr lang="en-US" dirty="0" smtClean="0"/>
              <a:t>	</a:t>
            </a:r>
          </a:p>
          <a:p>
            <a:pPr marL="719137" lvl="1" indent="-381000" eaLnBrk="1" hangingPunct="1">
              <a:lnSpc>
                <a:spcPct val="100000"/>
              </a:lnSpc>
              <a:defRPr/>
            </a:pPr>
            <a:endParaRPr lang="en-US" dirty="0" smtClean="0"/>
          </a:p>
          <a:p>
            <a:pPr marL="719137" lvl="1" indent="-381000" eaLnBrk="1" hangingPunct="1">
              <a:lnSpc>
                <a:spcPct val="100000"/>
              </a:lnSpc>
              <a:defRPr/>
            </a:pPr>
            <a:endParaRPr lang="en-US" dirty="0" smtClean="0"/>
          </a:p>
          <a:p>
            <a:pPr marL="719137" lvl="1" indent="-381000" eaLnBrk="1" hangingPunct="1">
              <a:lnSpc>
                <a:spcPct val="100000"/>
              </a:lnSpc>
              <a:defRPr/>
            </a:pPr>
            <a:endParaRPr lang="en-US" dirty="0" smtClean="0"/>
          </a:p>
          <a:p>
            <a:pPr marL="719137" lvl="1" indent="-381000" eaLnBrk="1" hangingPunct="1">
              <a:lnSpc>
                <a:spcPct val="100000"/>
              </a:lnSpc>
              <a:defRPr/>
            </a:pPr>
            <a:endParaRPr lang="en-US" dirty="0" smtClean="0"/>
          </a:p>
          <a:p>
            <a:pPr marL="719137" lvl="1" indent="-381000" eaLnBrk="1" hangingPunct="1">
              <a:lnSpc>
                <a:spcPct val="100000"/>
              </a:lnSpc>
              <a:defRPr/>
            </a:pPr>
            <a:endParaRPr lang="en-US" dirty="0" smtClean="0"/>
          </a:p>
          <a:p>
            <a:pPr marL="719137" lvl="1" indent="-381000" eaLnBrk="1" hangingPunct="1">
              <a:lnSpc>
                <a:spcPct val="100000"/>
              </a:lnSpc>
              <a:defRPr/>
            </a:pPr>
            <a:endParaRPr lang="en-US" dirty="0" smtClean="0"/>
          </a:p>
          <a:p>
            <a:pPr marL="719137" lvl="1" indent="-381000" eaLnBrk="1" hangingPunct="1">
              <a:lnSpc>
                <a:spcPct val="100000"/>
              </a:lnSpc>
              <a:defRPr/>
            </a:pPr>
            <a:endParaRPr lang="en-US" dirty="0" smtClean="0"/>
          </a:p>
          <a:p>
            <a:pPr marL="719137" lvl="1" indent="-381000" eaLnBrk="1" hangingPunct="1">
              <a:lnSpc>
                <a:spcPct val="100000"/>
              </a:lnSpc>
              <a:defRPr/>
            </a:pPr>
            <a:endParaRPr lang="en-US" dirty="0" smtClean="0"/>
          </a:p>
          <a:p>
            <a:pPr marL="719137" lvl="1" indent="-381000" eaLnBrk="1" hangingPunct="1">
              <a:lnSpc>
                <a:spcPct val="100000"/>
              </a:lnSpc>
              <a:defRPr/>
            </a:pPr>
            <a:endParaRPr lang="en-US" dirty="0" smtClean="0"/>
          </a:p>
          <a:p>
            <a:pPr marL="719137" lvl="1" indent="-381000" eaLnBrk="1" hangingPunct="1">
              <a:lnSpc>
                <a:spcPct val="100000"/>
              </a:lnSpc>
              <a:defRPr/>
            </a:pPr>
            <a:endParaRPr lang="en-US" dirty="0" smtClean="0"/>
          </a:p>
          <a:p>
            <a:pPr marL="719137" lvl="1" indent="-381000" eaLnBrk="1" hangingPunct="1">
              <a:lnSpc>
                <a:spcPct val="100000"/>
              </a:lnSpc>
              <a:defRPr/>
            </a:pPr>
            <a:endParaRPr lang="en-US" dirty="0" smtClean="0"/>
          </a:p>
          <a:p>
            <a:pPr marL="719137" lvl="1" indent="-381000" eaLnBrk="1" hangingPunct="1">
              <a:lnSpc>
                <a:spcPct val="100000"/>
              </a:lnSpc>
              <a:defRPr/>
            </a:pPr>
            <a:endParaRPr lang="en-US" dirty="0" smtClean="0"/>
          </a:p>
          <a:p>
            <a:pPr marL="719137" lvl="1" indent="-381000" eaLnBrk="1" hangingPunct="1">
              <a:lnSpc>
                <a:spcPct val="100000"/>
              </a:lnSpc>
              <a:defRPr/>
            </a:pPr>
            <a:endParaRPr lang="en-US" sz="1800" dirty="0" smtClean="0"/>
          </a:p>
          <a:p>
            <a:pPr marL="719137" lvl="1" indent="-381000" eaLnBrk="1" hangingPunct="1">
              <a:lnSpc>
                <a:spcPct val="100000"/>
              </a:lnSpc>
              <a:defRPr/>
            </a:pPr>
            <a:endParaRPr lang="en-US" sz="1800" dirty="0" smtClean="0"/>
          </a:p>
          <a:p>
            <a:pPr marL="719137" lvl="1" indent="-381000" eaLnBrk="1" hangingPunct="1">
              <a:lnSpc>
                <a:spcPct val="100000"/>
              </a:lnSpc>
              <a:defRPr/>
            </a:pPr>
            <a:r>
              <a:rPr lang="en-US" sz="1800" dirty="0" smtClean="0"/>
              <a:t>	</a:t>
            </a:r>
          </a:p>
          <a:p>
            <a:pPr marL="719137" lvl="1" indent="-381000" eaLnBrk="1" hangingPunct="1">
              <a:lnSpc>
                <a:spcPct val="100000"/>
              </a:lnSpc>
              <a:defRPr/>
            </a:pPr>
            <a:endParaRPr lang="en-US" sz="1800" dirty="0" smtClean="0"/>
          </a:p>
          <a:p>
            <a:pPr marL="719137" lvl="1" indent="-381000" eaLnBrk="1" hangingPunct="1">
              <a:lnSpc>
                <a:spcPct val="100000"/>
              </a:lnSpc>
              <a:defRPr/>
            </a:pPr>
            <a:endParaRPr lang="en-US" sz="1800" dirty="0" smtClean="0"/>
          </a:p>
          <a:p>
            <a:pPr marL="719137" lvl="1" indent="-381000" eaLnBrk="1" hangingPunct="1">
              <a:lnSpc>
                <a:spcPct val="100000"/>
              </a:lnSpc>
              <a:defRPr/>
            </a:pPr>
            <a:endParaRPr lang="en-US" sz="1800" dirty="0" smtClean="0"/>
          </a:p>
          <a:p>
            <a:pPr marL="381000" indent="-381000" eaLnBrk="1" hangingPunct="1">
              <a:lnSpc>
                <a:spcPct val="100000"/>
              </a:lnSpc>
              <a:buNone/>
              <a:defRPr/>
            </a:pPr>
            <a:endParaRPr lang="en-US" sz="2000" dirty="0" smtClean="0"/>
          </a:p>
          <a:p>
            <a:pPr marL="381000" indent="-381000" eaLnBrk="1" hangingPunct="1">
              <a:lnSpc>
                <a:spcPct val="100000"/>
              </a:lnSpc>
              <a:buNone/>
              <a:defRPr/>
            </a:pPr>
            <a:endParaRPr lang="en-US" sz="2000" dirty="0" smtClean="0"/>
          </a:p>
          <a:p>
            <a:pPr marL="381000" indent="-381000" eaLnBrk="1" hangingPunct="1">
              <a:lnSpc>
                <a:spcPct val="100000"/>
              </a:lnSpc>
              <a:buNone/>
              <a:defRPr/>
            </a:pPr>
            <a:endParaRPr lang="en-US" sz="2000" dirty="0" smtClean="0"/>
          </a:p>
          <a:p>
            <a:pPr marL="381000" indent="-381000" eaLnBrk="1" hangingPunct="1">
              <a:lnSpc>
                <a:spcPct val="100000"/>
              </a:lnSpc>
              <a:buNone/>
              <a:defRPr/>
            </a:pPr>
            <a:endParaRPr lang="en-US" sz="2000" dirty="0" smtClean="0"/>
          </a:p>
          <a:p>
            <a:pPr marL="381000" indent="-381000" eaLnBrk="1" hangingPunct="1">
              <a:lnSpc>
                <a:spcPct val="100000"/>
              </a:lnSpc>
              <a:buNone/>
              <a:defRPr/>
            </a:pPr>
            <a:endParaRPr lang="en-US" sz="2000" dirty="0" smtClean="0"/>
          </a:p>
          <a:p>
            <a:pPr marL="381000" indent="-381000" eaLnBrk="1" hangingPunct="1">
              <a:lnSpc>
                <a:spcPct val="100000"/>
              </a:lnSpc>
              <a:buNone/>
              <a:defRPr/>
            </a:pPr>
            <a:r>
              <a:rPr lang="en-US" sz="2200" dirty="0" smtClean="0"/>
              <a:t>	</a:t>
            </a:r>
          </a:p>
          <a:p>
            <a:pPr marL="719137" lvl="1" indent="-381000" eaLnBrk="1" hangingPunct="1">
              <a:lnSpc>
                <a:spcPct val="100000"/>
              </a:lnSpc>
              <a:defRPr/>
            </a:pPr>
            <a:r>
              <a:rPr lang="en-US" altLang="ja-JP" sz="1800" dirty="0" smtClean="0">
                <a:ea typeface="ＭＳ Ｐゴシック" pitchFamily="34" charset="-128"/>
              </a:rPr>
              <a:t>	</a:t>
            </a:r>
          </a:p>
        </p:txBody>
      </p:sp>
      <p:pic>
        <p:nvPicPr>
          <p:cNvPr id="3074" name="Picture 2"/>
          <p:cNvPicPr>
            <a:picLocks noChangeAspect="1" noChangeArrowheads="1"/>
          </p:cNvPicPr>
          <p:nvPr/>
        </p:nvPicPr>
        <p:blipFill>
          <a:blip r:embed="rId3" cstate="print"/>
          <a:srcRect l="57101" t="36979" r="10249" b="18490"/>
          <a:stretch>
            <a:fillRect/>
          </a:stretch>
        </p:blipFill>
        <p:spPr bwMode="auto">
          <a:xfrm>
            <a:off x="1828800" y="3333750"/>
            <a:ext cx="4248150" cy="3257550"/>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852" y="417513"/>
            <a:ext cx="8145462" cy="838200"/>
          </a:xfrm>
        </p:spPr>
        <p:txBody>
          <a:bodyPr/>
          <a:lstStyle/>
          <a:p>
            <a:r>
              <a:rPr lang="en-US" sz="1800" dirty="0"/>
              <a:t>DHCPv4 Operation</a:t>
            </a:r>
            <a:r>
              <a:rPr lang="en-US" dirty="0"/>
              <a:t/>
            </a:r>
            <a:br>
              <a:rPr lang="en-US" dirty="0"/>
            </a:br>
            <a:r>
              <a:rPr lang="en-US" kern="1200" dirty="0">
                <a:solidFill>
                  <a:srgbClr val="3E8DC5"/>
                </a:solidFill>
              </a:rPr>
              <a:t>DHCPv4 Relay</a:t>
            </a:r>
            <a:endParaRPr lang="en-IE" dirty="0"/>
          </a:p>
        </p:txBody>
      </p:sp>
      <p:sp>
        <p:nvSpPr>
          <p:cNvPr id="3" name="Rectangle 2"/>
          <p:cNvSpPr/>
          <p:nvPr/>
        </p:nvSpPr>
        <p:spPr>
          <a:xfrm>
            <a:off x="141511" y="1290471"/>
            <a:ext cx="4093029" cy="5586145"/>
          </a:xfrm>
          <a:prstGeom prst="rect">
            <a:avLst/>
          </a:prstGeom>
        </p:spPr>
        <p:txBody>
          <a:bodyPr wrap="square">
            <a:spAutoFit/>
          </a:bodyPr>
          <a:lstStyle/>
          <a:p>
            <a:pPr marL="271463" indent="-271463" algn="l">
              <a:spcBef>
                <a:spcPts val="600"/>
              </a:spcBef>
              <a:buFont typeface="Arial" panose="020B0604020202020204" pitchFamily="34" charset="0"/>
              <a:buChar char="•"/>
            </a:pPr>
            <a:r>
              <a:rPr lang="en-IE" sz="1800" dirty="0"/>
              <a:t>In a </a:t>
            </a:r>
            <a:r>
              <a:rPr lang="en-IE" sz="1800" dirty="0" smtClean="0"/>
              <a:t>large networks, </a:t>
            </a:r>
            <a:r>
              <a:rPr lang="en-IE" sz="1800" dirty="0"/>
              <a:t>enterprise servers are usually located in a server farm. These servers may provide DHCP, DNS, TFTP, and FTP services for the network. </a:t>
            </a:r>
            <a:endParaRPr lang="en-IE" sz="1800" dirty="0" smtClean="0"/>
          </a:p>
          <a:p>
            <a:pPr marL="271463" indent="-271463" algn="l">
              <a:spcBef>
                <a:spcPts val="600"/>
              </a:spcBef>
              <a:buFont typeface="Arial" panose="020B0604020202020204" pitchFamily="34" charset="0"/>
              <a:buChar char="•"/>
            </a:pPr>
            <a:r>
              <a:rPr lang="en-IE" sz="1800" dirty="0" smtClean="0"/>
              <a:t>Network </a:t>
            </a:r>
            <a:r>
              <a:rPr lang="en-IE" sz="1800" dirty="0"/>
              <a:t>clients are not typically on the </a:t>
            </a:r>
            <a:r>
              <a:rPr lang="en-IE" sz="1800" dirty="0">
                <a:solidFill>
                  <a:srgbClr val="FF0000"/>
                </a:solidFill>
              </a:rPr>
              <a:t>same</a:t>
            </a:r>
            <a:r>
              <a:rPr lang="en-IE" sz="1800" dirty="0"/>
              <a:t> </a:t>
            </a:r>
            <a:r>
              <a:rPr lang="en-IE" sz="1800" dirty="0">
                <a:solidFill>
                  <a:srgbClr val="FF0000"/>
                </a:solidFill>
              </a:rPr>
              <a:t>subnet</a:t>
            </a:r>
            <a:r>
              <a:rPr lang="en-IE" sz="1800" dirty="0"/>
              <a:t> as those servers. In order to locate the servers and receive services, clients often use </a:t>
            </a:r>
            <a:r>
              <a:rPr lang="en-IE" sz="1800" dirty="0">
                <a:solidFill>
                  <a:srgbClr val="FF0000"/>
                </a:solidFill>
              </a:rPr>
              <a:t>broadcast</a:t>
            </a:r>
            <a:r>
              <a:rPr lang="en-IE" sz="1800" dirty="0"/>
              <a:t> messages</a:t>
            </a:r>
            <a:r>
              <a:rPr lang="en-IE" sz="1800" dirty="0" smtClean="0"/>
              <a:t>.</a:t>
            </a:r>
          </a:p>
          <a:p>
            <a:pPr marL="271463" indent="-271463" algn="l">
              <a:spcBef>
                <a:spcPts val="600"/>
              </a:spcBef>
              <a:buFont typeface="Arial" panose="020B0604020202020204" pitchFamily="34" charset="0"/>
              <a:buChar char="•"/>
            </a:pPr>
            <a:r>
              <a:rPr lang="en-IE" sz="1800" dirty="0"/>
              <a:t>As a solution to this problem, an administrator can add DHCPv4 servers on </a:t>
            </a:r>
            <a:r>
              <a:rPr lang="en-IE" sz="1800" dirty="0">
                <a:solidFill>
                  <a:srgbClr val="FF0000"/>
                </a:solidFill>
              </a:rPr>
              <a:t>all</a:t>
            </a:r>
            <a:r>
              <a:rPr lang="en-IE" sz="1800" dirty="0"/>
              <a:t> the subnets. However, </a:t>
            </a:r>
            <a:r>
              <a:rPr lang="en-IE" sz="1800" dirty="0" smtClean="0"/>
              <a:t>creates </a:t>
            </a:r>
            <a:r>
              <a:rPr lang="en-IE" sz="1800" dirty="0"/>
              <a:t>additional cost and administrative overhead.</a:t>
            </a:r>
          </a:p>
          <a:p>
            <a:pPr marL="271463" indent="-271463" algn="l">
              <a:spcBef>
                <a:spcPts val="600"/>
              </a:spcBef>
              <a:buFont typeface="Arial" panose="020B0604020202020204" pitchFamily="34" charset="0"/>
              <a:buChar char="•"/>
            </a:pPr>
            <a:r>
              <a:rPr lang="en-IE" sz="1800" dirty="0"/>
              <a:t>A better solution is to configure a Cisco IOS </a:t>
            </a:r>
            <a:r>
              <a:rPr lang="en-IE" sz="1800" b="1" dirty="0">
                <a:solidFill>
                  <a:srgbClr val="FF0000"/>
                </a:solidFill>
              </a:rPr>
              <a:t>helper address</a:t>
            </a:r>
            <a:r>
              <a:rPr lang="en-IE" sz="1800" dirty="0"/>
              <a:t>. This solution enables a router to forward DHCPv4 broadcasts to the DHCPv4 server</a:t>
            </a:r>
          </a:p>
          <a:p>
            <a:pPr marL="342900" indent="-342900" algn="l">
              <a:buFont typeface="Arial" panose="020B0604020202020204" pitchFamily="34" charset="0"/>
              <a:buChar char="•"/>
            </a:pPr>
            <a:endParaRPr lang="en-IE" sz="20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3029" y="1388442"/>
            <a:ext cx="4941272" cy="47728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bwMode="auto">
          <a:xfrm>
            <a:off x="7206343" y="4855029"/>
            <a:ext cx="1001485" cy="1513114"/>
          </a:xfrm>
          <a:prstGeom prst="ellipse">
            <a:avLst/>
          </a:prstGeom>
          <a:noFill/>
          <a:ln w="19050" cap="flat" cmpd="sng" algn="ctr">
            <a:solidFill>
              <a:srgbClr val="FF0000"/>
            </a:solidFill>
            <a:prstDash val="dash"/>
            <a:round/>
            <a:headEnd type="none" w="med" len="med"/>
            <a:tailEnd type="none" w="med" len="med"/>
          </a:ln>
          <a:effectLst/>
        </p:spPr>
        <p:txBody>
          <a:bodyPr vert="horz" wrap="square" lIns="82124" tIns="41061" rIns="82124" bIns="41061" numCol="1" rtlCol="0" anchor="ctr" anchorCtr="0" compatLnSpc="1">
            <a:prstTxWarp prst="textNoShape">
              <a:avLst/>
            </a:prstTxWarp>
            <a:spAutoFit/>
          </a:bodyPr>
          <a:lstStyle/>
          <a:p>
            <a:pPr marL="0" marR="0" indent="0" algn="ctr" defTabSz="814388" rtl="0" eaLnBrk="0" fontAlgn="base" latinLnBrk="0" hangingPunct="0">
              <a:lnSpc>
                <a:spcPct val="90000"/>
              </a:lnSpc>
              <a:spcBef>
                <a:spcPct val="0"/>
              </a:spcBef>
              <a:spcAft>
                <a:spcPct val="0"/>
              </a:spcAft>
              <a:buClrTx/>
              <a:buSzTx/>
              <a:buFontTx/>
              <a:buNone/>
              <a:tabLst/>
            </a:pPr>
            <a:endParaRPr kumimoji="0" lang="en-IE" sz="24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4249410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r>
              <a:rPr lang="en-US" sz="1800" dirty="0" smtClean="0"/>
              <a:t>DHCPv4 Operation</a:t>
            </a:r>
            <a:r>
              <a:rPr lang="en-US" dirty="0" smtClean="0"/>
              <a:t/>
            </a:r>
            <a:br>
              <a:rPr lang="en-US" dirty="0" smtClean="0"/>
            </a:br>
            <a:r>
              <a:rPr lang="en-US" kern="1200" dirty="0" smtClean="0">
                <a:solidFill>
                  <a:srgbClr val="3E8DC5"/>
                </a:solidFill>
              </a:rPr>
              <a:t>DHCPv4 Relay</a:t>
            </a:r>
            <a:endParaRPr lang="en-US" dirty="0">
              <a:solidFill>
                <a:srgbClr val="3E8DC5"/>
              </a:solidFill>
            </a:endParaRPr>
          </a:p>
        </p:txBody>
      </p:sp>
      <p:sp>
        <p:nvSpPr>
          <p:cNvPr id="7171" name="Rectangle 6"/>
          <p:cNvSpPr>
            <a:spLocks noGrp="1" noChangeArrowheads="1"/>
          </p:cNvSpPr>
          <p:nvPr>
            <p:ph idx="1"/>
          </p:nvPr>
        </p:nvSpPr>
        <p:spPr>
          <a:xfrm>
            <a:off x="554038" y="1295400"/>
            <a:ext cx="8170862" cy="5153025"/>
          </a:xfrm>
        </p:spPr>
        <p:txBody>
          <a:bodyPr/>
          <a:lstStyle/>
          <a:p>
            <a:pPr marL="719137" lvl="1" indent="-381000" eaLnBrk="1" hangingPunct="1">
              <a:lnSpc>
                <a:spcPct val="100000"/>
              </a:lnSpc>
              <a:buFont typeface="Wingdings" pitchFamily="2" charset="2"/>
              <a:buChar char="§"/>
              <a:defRPr/>
            </a:pPr>
            <a:r>
              <a:rPr lang="en-US" sz="2200" dirty="0" smtClean="0"/>
              <a:t>Using an IP helper address enables a router to forward DHCPv4 broadcasts to the DHCPv4 server. Acting as a relay.</a:t>
            </a:r>
            <a:endParaRPr lang="en-US" altLang="ja-JP" sz="2200" dirty="0" smtClean="0">
              <a:ea typeface="ＭＳ Ｐゴシック" pitchFamily="34" charset="-128"/>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771" y="2847975"/>
            <a:ext cx="6429375" cy="3448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705533" y="5312228"/>
            <a:ext cx="4337278" cy="424732"/>
          </a:xfrm>
          <a:prstGeom prst="rect">
            <a:avLst/>
          </a:prstGeom>
          <a:noFill/>
        </p:spPr>
        <p:txBody>
          <a:bodyPr wrap="none" rtlCol="0">
            <a:spAutoFit/>
          </a:bodyPr>
          <a:lstStyle/>
          <a:p>
            <a:r>
              <a:rPr lang="en-IE" b="1" dirty="0" smtClean="0">
                <a:solidFill>
                  <a:srgbClr val="FF0000"/>
                </a:solidFill>
              </a:rPr>
              <a:t>Address of the DHCP Server</a:t>
            </a:r>
            <a:endParaRPr lang="en-IE" b="1" dirty="0">
              <a:solidFill>
                <a:srgbClr val="FF0000"/>
              </a:solidFill>
            </a:endParaRPr>
          </a:p>
        </p:txBody>
      </p:sp>
    </p:spTree>
  </p:cSld>
  <p:clrMapOvr>
    <a:masterClrMapping/>
  </p:clrMapOvr>
  <p:transition spd="med">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Configuring a DHCPv4 client </a:t>
            </a:r>
            <a:r>
              <a:rPr lang="en-US" sz="2800" dirty="0" smtClean="0"/>
              <a:t/>
            </a:r>
            <a:br>
              <a:rPr lang="en-US" sz="2800" dirty="0" smtClean="0"/>
            </a:br>
            <a:r>
              <a:rPr lang="en-US" b="0" kern="1200" dirty="0" smtClean="0">
                <a:solidFill>
                  <a:schemeClr val="tx1"/>
                </a:solidFill>
                <a:latin typeface="Arial" charset="0"/>
              </a:rPr>
              <a:t> </a:t>
            </a:r>
            <a:r>
              <a:rPr lang="en-US" dirty="0" smtClean="0"/>
              <a:t>Configuring a Router as  DHCPv4 client </a:t>
            </a:r>
            <a:endParaRPr lang="en-US" dirty="0">
              <a:solidFill>
                <a:srgbClr val="3E8DC5"/>
              </a:solidFill>
              <a:cs typeface="Arial" pitchFamily="34" charset="0"/>
            </a:endParaRPr>
          </a:p>
        </p:txBody>
      </p:sp>
      <p:sp>
        <p:nvSpPr>
          <p:cNvPr id="7171" name="Rectangle 6"/>
          <p:cNvSpPr>
            <a:spLocks noGrp="1" noChangeArrowheads="1"/>
          </p:cNvSpPr>
          <p:nvPr>
            <p:ph idx="1"/>
          </p:nvPr>
        </p:nvSpPr>
        <p:spPr>
          <a:xfrm>
            <a:off x="554038" y="1295400"/>
            <a:ext cx="7733619" cy="5153025"/>
          </a:xfrm>
        </p:spPr>
        <p:txBody>
          <a:bodyPr/>
          <a:lstStyle/>
          <a:p>
            <a:endParaRPr lang="en-US" dirty="0" smtClean="0"/>
          </a:p>
          <a:p>
            <a:pPr marL="381000" indent="-381000" eaLnBrk="1" hangingPunct="1">
              <a:lnSpc>
                <a:spcPct val="100000"/>
              </a:lnSpc>
              <a:defRPr/>
            </a:pPr>
            <a:endParaRPr lang="en-US" dirty="0" smtClean="0"/>
          </a:p>
          <a:p>
            <a:pPr marL="719137" lvl="1" indent="-381000" eaLnBrk="1" hangingPunct="1">
              <a:lnSpc>
                <a:spcPct val="100000"/>
              </a:lnSpc>
              <a:defRPr/>
            </a:pPr>
            <a:r>
              <a:rPr lang="en-US" altLang="ja-JP" sz="1600" dirty="0" smtClean="0">
                <a:ea typeface="ＭＳ Ｐゴシック" pitchFamily="34" charset="-128"/>
              </a:rPr>
              <a:t>	</a:t>
            </a:r>
          </a:p>
        </p:txBody>
      </p:sp>
      <p:pic>
        <p:nvPicPr>
          <p:cNvPr id="5122" name="Picture 2"/>
          <p:cNvPicPr>
            <a:picLocks noChangeAspect="1" noChangeArrowheads="1"/>
          </p:cNvPicPr>
          <p:nvPr/>
        </p:nvPicPr>
        <p:blipFill>
          <a:blip r:embed="rId3" cstate="print"/>
          <a:srcRect l="40703" t="34635" r="25915" b="13802"/>
          <a:stretch>
            <a:fillRect/>
          </a:stretch>
        </p:blipFill>
        <p:spPr bwMode="auto">
          <a:xfrm>
            <a:off x="2612572" y="1314450"/>
            <a:ext cx="5962650" cy="5025690"/>
          </a:xfrm>
          <a:prstGeom prst="rect">
            <a:avLst/>
          </a:prstGeom>
          <a:noFill/>
          <a:ln w="9525">
            <a:noFill/>
            <a:miter lim="800000"/>
            <a:headEnd/>
            <a:tailEnd/>
          </a:ln>
        </p:spPr>
      </p:pic>
      <p:sp>
        <p:nvSpPr>
          <p:cNvPr id="2" name="Rectangle 1"/>
          <p:cNvSpPr/>
          <p:nvPr/>
        </p:nvSpPr>
        <p:spPr>
          <a:xfrm>
            <a:off x="130629" y="2534633"/>
            <a:ext cx="2579914" cy="2585323"/>
          </a:xfrm>
          <a:prstGeom prst="rect">
            <a:avLst/>
          </a:prstGeom>
        </p:spPr>
        <p:txBody>
          <a:bodyPr wrap="square">
            <a:spAutoFit/>
          </a:bodyPr>
          <a:lstStyle/>
          <a:p>
            <a:r>
              <a:rPr lang="en-IE" sz="2000" dirty="0"/>
              <a:t>Sometimes, Cisco routers in small office/home office (SOHO) and branch sites have to be configured as DHCPv4 clients in a similar manner to client computers.</a:t>
            </a:r>
          </a:p>
        </p:txBody>
      </p:sp>
    </p:spTree>
  </p:cSld>
  <p:clrMapOvr>
    <a:masterClrMapping/>
  </p:clrMapOvr>
  <p:transition spd="med">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Troubleshoot DHCPv4 </a:t>
            </a:r>
            <a:r>
              <a:rPr lang="en-US" sz="2800" dirty="0" smtClean="0"/>
              <a:t/>
            </a:r>
            <a:br>
              <a:rPr lang="en-US" sz="2800" dirty="0" smtClean="0"/>
            </a:br>
            <a:r>
              <a:rPr lang="en-US" sz="2800" dirty="0" smtClean="0"/>
              <a:t>Troubleshooting Tasks</a:t>
            </a:r>
            <a:endParaRPr lang="en-US" sz="3000"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573088" y="1362075"/>
            <a:ext cx="8056562" cy="4981575"/>
          </a:xfrm>
        </p:spPr>
        <p:txBody>
          <a:bodyPr/>
          <a:lstStyle/>
          <a:p>
            <a:r>
              <a:rPr lang="en-IE" sz="2300" dirty="0"/>
              <a:t>DHCPv4 problems can arise for a multitude of reasons, such as software defects in operating systems, NIC drivers, or DHCP relay agents, but the most common are configuration issues. </a:t>
            </a:r>
            <a:endParaRPr lang="en-IE" sz="2300" dirty="0" smtClean="0"/>
          </a:p>
          <a:p>
            <a:r>
              <a:rPr lang="en-IE" sz="2300" dirty="0" smtClean="0"/>
              <a:t>Because </a:t>
            </a:r>
            <a:r>
              <a:rPr lang="en-IE" sz="2300" dirty="0"/>
              <a:t>of the number of potentially problematic areas, a systematic approach to troubleshooting is required, as shown </a:t>
            </a:r>
            <a:r>
              <a:rPr lang="en-IE" sz="2300" dirty="0" smtClean="0"/>
              <a:t>below.</a:t>
            </a:r>
            <a:endParaRPr lang="en-US" sz="2300" dirty="0" smtClean="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438" y="4271963"/>
            <a:ext cx="7433526" cy="20199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Troubleshoot DHCPv4 </a:t>
            </a:r>
            <a:r>
              <a:rPr lang="en-US" sz="2800" dirty="0" smtClean="0"/>
              <a:t/>
            </a:r>
            <a:br>
              <a:rPr lang="en-US" sz="2800" dirty="0" smtClean="0"/>
            </a:br>
            <a:r>
              <a:rPr lang="en-US" sz="2800" dirty="0" smtClean="0"/>
              <a:t>Verify Router DHCPv4 Configuration</a:t>
            </a:r>
            <a:endParaRPr lang="en-US" sz="3000"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573088" y="1362075"/>
            <a:ext cx="8056562" cy="4981575"/>
          </a:xfrm>
        </p:spPr>
        <p:txBody>
          <a:bodyPr/>
          <a:lstStyle/>
          <a:p>
            <a:pPr>
              <a:buNone/>
            </a:pPr>
            <a:endParaRPr lang="en-US" sz="2300" dirty="0" smtClean="0"/>
          </a:p>
        </p:txBody>
      </p:sp>
      <p:pic>
        <p:nvPicPr>
          <p:cNvPr id="7170" name="Picture 2"/>
          <p:cNvPicPr>
            <a:picLocks noChangeAspect="1" noChangeArrowheads="1"/>
          </p:cNvPicPr>
          <p:nvPr/>
        </p:nvPicPr>
        <p:blipFill>
          <a:blip r:embed="rId3" cstate="print"/>
          <a:srcRect l="45388" t="31510" r="18302" b="38542"/>
          <a:stretch>
            <a:fillRect/>
          </a:stretch>
        </p:blipFill>
        <p:spPr bwMode="auto">
          <a:xfrm>
            <a:off x="714743" y="2144486"/>
            <a:ext cx="7887694" cy="3657600"/>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172" y="450170"/>
            <a:ext cx="8806543" cy="838200"/>
          </a:xfrm>
        </p:spPr>
        <p:txBody>
          <a:bodyPr/>
          <a:lstStyle/>
          <a:p>
            <a:r>
              <a:rPr lang="en-IE" dirty="0"/>
              <a:t>Troubleshooting Task 1: Resolve IPv4 Address </a:t>
            </a:r>
            <a:r>
              <a:rPr lang="en-IE" dirty="0" smtClean="0"/>
              <a:t>Conflicts</a:t>
            </a:r>
            <a:endParaRPr lang="en-IE" dirty="0"/>
          </a:p>
        </p:txBody>
      </p:sp>
      <p:sp>
        <p:nvSpPr>
          <p:cNvPr id="3" name="Content Placeholder 2"/>
          <p:cNvSpPr>
            <a:spLocks noGrp="1"/>
          </p:cNvSpPr>
          <p:nvPr>
            <p:ph idx="1"/>
          </p:nvPr>
        </p:nvSpPr>
        <p:spPr>
          <a:xfrm>
            <a:off x="111350" y="1219881"/>
            <a:ext cx="8934679" cy="3571875"/>
          </a:xfrm>
        </p:spPr>
        <p:txBody>
          <a:bodyPr/>
          <a:lstStyle/>
          <a:p>
            <a:r>
              <a:rPr lang="en-IE" sz="2200" dirty="0" smtClean="0"/>
              <a:t>An </a:t>
            </a:r>
            <a:r>
              <a:rPr lang="en-IE" sz="2200" dirty="0"/>
              <a:t>IPv4 address lease can expire on a client still connected to a network. If the client does not renew the lease, the DHCPv4 server can reassign that IPv4 address to another </a:t>
            </a:r>
            <a:r>
              <a:rPr lang="en-IE" sz="2200" dirty="0" err="1" smtClean="0"/>
              <a:t>client.The</a:t>
            </a:r>
            <a:r>
              <a:rPr lang="en-IE" sz="2200" dirty="0" smtClean="0"/>
              <a:t> </a:t>
            </a:r>
            <a:r>
              <a:rPr lang="en-IE" sz="2200" dirty="0"/>
              <a:t>situation then arises where two clients are using the same IPv4 address, creating a conflict.</a:t>
            </a:r>
          </a:p>
          <a:p>
            <a:r>
              <a:rPr lang="en-IE" sz="2200" dirty="0" smtClean="0"/>
              <a:t>The </a:t>
            </a:r>
            <a:r>
              <a:rPr lang="en-IE" sz="2200" b="1" dirty="0">
                <a:solidFill>
                  <a:srgbClr val="FF0000"/>
                </a:solidFill>
              </a:rPr>
              <a:t>show </a:t>
            </a:r>
            <a:r>
              <a:rPr lang="en-IE" sz="2200" b="1" dirty="0" err="1">
                <a:solidFill>
                  <a:srgbClr val="FF0000"/>
                </a:solidFill>
              </a:rPr>
              <a:t>ip</a:t>
            </a:r>
            <a:r>
              <a:rPr lang="en-IE" sz="2200" b="1" dirty="0">
                <a:solidFill>
                  <a:srgbClr val="FF0000"/>
                </a:solidFill>
              </a:rPr>
              <a:t> </a:t>
            </a:r>
            <a:r>
              <a:rPr lang="en-IE" sz="2200" b="1" dirty="0" err="1">
                <a:solidFill>
                  <a:srgbClr val="FF0000"/>
                </a:solidFill>
              </a:rPr>
              <a:t>dhcp</a:t>
            </a:r>
            <a:r>
              <a:rPr lang="en-IE" sz="2200" b="1" dirty="0">
                <a:solidFill>
                  <a:srgbClr val="FF0000"/>
                </a:solidFill>
              </a:rPr>
              <a:t> conflict </a:t>
            </a:r>
            <a:r>
              <a:rPr lang="en-IE" sz="2200" dirty="0"/>
              <a:t>command displays all address conflicts recorded by the DHCPv4 server. This output displays IP addresses that have conflicts with the DHCP server. </a:t>
            </a:r>
            <a:endParaRPr lang="en-IE" sz="2200" dirty="0" smtClean="0"/>
          </a:p>
          <a:p>
            <a:r>
              <a:rPr lang="en-IE" sz="2200" dirty="0" smtClean="0"/>
              <a:t>The </a:t>
            </a:r>
            <a:r>
              <a:rPr lang="en-IE" sz="2200" dirty="0"/>
              <a:t>server uses the ping command to detect clients. The client uses Address Resolution Protocol (ARP) to detect conflicts. </a:t>
            </a:r>
            <a:endParaRPr lang="en-IE" sz="2200" dirty="0" smtClean="0"/>
          </a:p>
          <a:p>
            <a:r>
              <a:rPr lang="en-IE" dirty="0" smtClean="0">
                <a:solidFill>
                  <a:srgbClr val="FF0000"/>
                </a:solidFill>
              </a:rPr>
              <a:t>If </a:t>
            </a:r>
            <a:r>
              <a:rPr lang="en-IE" dirty="0">
                <a:solidFill>
                  <a:srgbClr val="FF0000"/>
                </a:solidFill>
              </a:rPr>
              <a:t>an address conflict is detected, the address is removed from the pool and not assigned until an administrator resolves the conflict.</a:t>
            </a:r>
          </a:p>
          <a:p>
            <a:r>
              <a:rPr lang="en-IE" sz="2200" dirty="0" smtClean="0"/>
              <a:t>.</a:t>
            </a:r>
            <a:endParaRPr lang="en-IE" sz="2200" dirty="0"/>
          </a:p>
        </p:txBody>
      </p:sp>
    </p:spTree>
    <p:extLst>
      <p:ext uri="{BB962C8B-B14F-4D97-AF65-F5344CB8AC3E}">
        <p14:creationId xmlns:p14="http://schemas.microsoft.com/office/powerpoint/2010/main" val="2156411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553" y="504599"/>
            <a:ext cx="8145462" cy="838200"/>
          </a:xfrm>
        </p:spPr>
        <p:txBody>
          <a:bodyPr/>
          <a:lstStyle/>
          <a:p>
            <a:r>
              <a:rPr lang="en-IE" dirty="0">
                <a:solidFill>
                  <a:srgbClr val="002060"/>
                </a:solidFill>
              </a:rPr>
              <a:t>Troubleshooting Task 2: Verify Physical </a:t>
            </a:r>
            <a:r>
              <a:rPr lang="en-IE" dirty="0" smtClean="0">
                <a:solidFill>
                  <a:srgbClr val="002060"/>
                </a:solidFill>
              </a:rPr>
              <a:t>Connectivity</a:t>
            </a:r>
            <a:endParaRPr lang="en-IE" dirty="0">
              <a:solidFill>
                <a:srgbClr val="002060"/>
              </a:solidFill>
            </a:endParaRPr>
          </a:p>
        </p:txBody>
      </p:sp>
      <p:sp>
        <p:nvSpPr>
          <p:cNvPr id="3" name="Content Placeholder 2"/>
          <p:cNvSpPr>
            <a:spLocks noGrp="1"/>
          </p:cNvSpPr>
          <p:nvPr>
            <p:ph idx="1"/>
          </p:nvPr>
        </p:nvSpPr>
        <p:spPr>
          <a:xfrm>
            <a:off x="239487" y="1274310"/>
            <a:ext cx="8639856" cy="3571875"/>
          </a:xfrm>
        </p:spPr>
        <p:txBody>
          <a:bodyPr/>
          <a:lstStyle/>
          <a:p>
            <a:r>
              <a:rPr lang="en-IE" dirty="0" smtClean="0"/>
              <a:t>First</a:t>
            </a:r>
            <a:r>
              <a:rPr lang="en-IE" dirty="0"/>
              <a:t>, use the </a:t>
            </a:r>
            <a:r>
              <a:rPr lang="en-IE" dirty="0">
                <a:solidFill>
                  <a:srgbClr val="FF0000"/>
                </a:solidFill>
              </a:rPr>
              <a:t>show interface </a:t>
            </a:r>
            <a:r>
              <a:rPr lang="en-IE" dirty="0" err="1">
                <a:solidFill>
                  <a:srgbClr val="FF0000"/>
                </a:solidFill>
              </a:rPr>
              <a:t>interface</a:t>
            </a:r>
            <a:r>
              <a:rPr lang="en-IE" dirty="0">
                <a:solidFill>
                  <a:srgbClr val="FF0000"/>
                </a:solidFill>
              </a:rPr>
              <a:t> </a:t>
            </a:r>
            <a:r>
              <a:rPr lang="en-IE" dirty="0"/>
              <a:t>command to confirm that the router interface acting as the default gateway for the client is operational. </a:t>
            </a:r>
            <a:endParaRPr lang="en-IE" dirty="0" smtClean="0"/>
          </a:p>
          <a:p>
            <a:r>
              <a:rPr lang="en-IE" dirty="0" smtClean="0"/>
              <a:t>If </a:t>
            </a:r>
            <a:r>
              <a:rPr lang="en-IE" dirty="0"/>
              <a:t>the state of the interface is anything other than up, the port does not pass traffic, including DHCP client requests.</a:t>
            </a:r>
          </a:p>
        </p:txBody>
      </p:sp>
      <p:sp>
        <p:nvSpPr>
          <p:cNvPr id="4" name="Rectangle 3"/>
          <p:cNvSpPr/>
          <p:nvPr/>
        </p:nvSpPr>
        <p:spPr>
          <a:xfrm>
            <a:off x="239486" y="3360422"/>
            <a:ext cx="8904513" cy="3222421"/>
          </a:xfrm>
          <a:prstGeom prst="rect">
            <a:avLst/>
          </a:prstGeom>
        </p:spPr>
        <p:txBody>
          <a:bodyPr wrap="square">
            <a:spAutoFit/>
          </a:bodyPr>
          <a:lstStyle/>
          <a:p>
            <a:pPr algn="l"/>
            <a:r>
              <a:rPr lang="en-IE" sz="3200" b="1" dirty="0">
                <a:solidFill>
                  <a:srgbClr val="002060"/>
                </a:solidFill>
              </a:rPr>
              <a:t>Troubleshooting Task 3: Test Connectivity using a Static IP </a:t>
            </a:r>
            <a:r>
              <a:rPr lang="en-IE" sz="3200" b="1" dirty="0" smtClean="0">
                <a:solidFill>
                  <a:srgbClr val="002060"/>
                </a:solidFill>
              </a:rPr>
              <a:t>Address</a:t>
            </a:r>
          </a:p>
          <a:p>
            <a:pPr algn="l"/>
            <a:endParaRPr lang="en-IE" sz="1800" b="1" dirty="0">
              <a:solidFill>
                <a:srgbClr val="002060"/>
              </a:solidFill>
            </a:endParaRPr>
          </a:p>
          <a:p>
            <a:pPr marL="271463" indent="-271463" algn="l">
              <a:buFont typeface="Wingdings" panose="05000000000000000000" pitchFamily="2" charset="2"/>
              <a:buChar char="§"/>
            </a:pPr>
            <a:r>
              <a:rPr lang="en-IE" dirty="0" smtClean="0"/>
              <a:t>When </a:t>
            </a:r>
            <a:r>
              <a:rPr lang="en-IE" dirty="0"/>
              <a:t>troubleshooting any DHCPv4 issue, verify network connectivity by configuring </a:t>
            </a:r>
            <a:r>
              <a:rPr lang="en-IE" dirty="0" smtClean="0"/>
              <a:t>a static </a:t>
            </a:r>
            <a:r>
              <a:rPr lang="en-IE" dirty="0"/>
              <a:t>IPv4 address information on a client workstation. If the workstation is unable to reach network resources with a statically configured IPv4 address, the root cause of the problem is not DHCPv4. At this point, network connectivity troubleshooting is required.</a:t>
            </a:r>
          </a:p>
        </p:txBody>
      </p:sp>
    </p:spTree>
    <p:extLst>
      <p:ext uri="{BB962C8B-B14F-4D97-AF65-F5344CB8AC3E}">
        <p14:creationId xmlns:p14="http://schemas.microsoft.com/office/powerpoint/2010/main" val="1168484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210" y="493713"/>
            <a:ext cx="8145462" cy="838200"/>
          </a:xfrm>
        </p:spPr>
        <p:txBody>
          <a:bodyPr/>
          <a:lstStyle/>
          <a:p>
            <a:r>
              <a:rPr lang="en-IE" dirty="0"/>
              <a:t>Troubleshooting Task 4: Verify Switch Port </a:t>
            </a:r>
            <a:r>
              <a:rPr lang="en-IE" dirty="0" smtClean="0"/>
              <a:t>Configuration</a:t>
            </a:r>
            <a:endParaRPr lang="en-IE" dirty="0"/>
          </a:p>
        </p:txBody>
      </p:sp>
      <p:sp>
        <p:nvSpPr>
          <p:cNvPr id="3" name="Content Placeholder 2"/>
          <p:cNvSpPr>
            <a:spLocks noGrp="1"/>
          </p:cNvSpPr>
          <p:nvPr>
            <p:ph idx="1"/>
          </p:nvPr>
        </p:nvSpPr>
        <p:spPr>
          <a:xfrm>
            <a:off x="209323" y="1415823"/>
            <a:ext cx="8488363" cy="3571875"/>
          </a:xfrm>
        </p:spPr>
        <p:txBody>
          <a:bodyPr/>
          <a:lstStyle/>
          <a:p>
            <a:r>
              <a:rPr lang="en-IE" dirty="0" smtClean="0"/>
              <a:t>If </a:t>
            </a:r>
            <a:r>
              <a:rPr lang="en-IE" dirty="0"/>
              <a:t>the DHCPv4 client is unable to obtain an IPv4 address from the DHCPv4 server on </a:t>
            </a:r>
            <a:r>
              <a:rPr lang="en-IE" dirty="0" err="1"/>
              <a:t>startup</a:t>
            </a:r>
            <a:r>
              <a:rPr lang="en-IE" dirty="0"/>
              <a:t>, attempt to obtain an IPv4 address from the DHCPv4 server by manually forcing the client to send a DHCPv4 request</a:t>
            </a:r>
            <a:r>
              <a:rPr lang="en-IE" dirty="0" smtClean="0"/>
              <a:t>. (</a:t>
            </a:r>
            <a:r>
              <a:rPr lang="en-IE" dirty="0" err="1" smtClean="0">
                <a:solidFill>
                  <a:srgbClr val="FF0000"/>
                </a:solidFill>
              </a:rPr>
              <a:t>ipconfig</a:t>
            </a:r>
            <a:r>
              <a:rPr lang="en-IE" dirty="0" smtClean="0">
                <a:solidFill>
                  <a:srgbClr val="FF0000"/>
                </a:solidFill>
              </a:rPr>
              <a:t> /renew</a:t>
            </a:r>
            <a:r>
              <a:rPr lang="en-IE" dirty="0" smtClean="0"/>
              <a:t>)</a:t>
            </a:r>
            <a:endParaRPr lang="en-IE" dirty="0"/>
          </a:p>
          <a:p>
            <a:r>
              <a:rPr lang="en-IE" dirty="0" smtClean="0"/>
              <a:t>If </a:t>
            </a:r>
            <a:r>
              <a:rPr lang="en-IE" dirty="0"/>
              <a:t>there is a switch between the client and the DHCPv4 server, and the client is unable to obtain the DHCP configuration, switch port configuration issues may be the cause. These causes may include issues from </a:t>
            </a:r>
            <a:r>
              <a:rPr lang="en-IE" dirty="0" smtClean="0"/>
              <a:t>trunking, STP. </a:t>
            </a:r>
            <a:r>
              <a:rPr lang="en-IE" dirty="0" err="1">
                <a:solidFill>
                  <a:srgbClr val="FF0000"/>
                </a:solidFill>
              </a:rPr>
              <a:t>PortFast</a:t>
            </a:r>
            <a:r>
              <a:rPr lang="en-IE" dirty="0">
                <a:solidFill>
                  <a:srgbClr val="FF0000"/>
                </a:solidFill>
              </a:rPr>
              <a:t> </a:t>
            </a:r>
            <a:r>
              <a:rPr lang="en-IE" dirty="0"/>
              <a:t>configuration and edge port configurations resolve the most common DHCPv4 client issues that occur with an initial installation of a Cisco switch.</a:t>
            </a:r>
          </a:p>
        </p:txBody>
      </p:sp>
    </p:spTree>
    <p:extLst>
      <p:ext uri="{BB962C8B-B14F-4D97-AF65-F5344CB8AC3E}">
        <p14:creationId xmlns:p14="http://schemas.microsoft.com/office/powerpoint/2010/main" val="40607135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210" y="526370"/>
            <a:ext cx="8145462" cy="838200"/>
          </a:xfrm>
        </p:spPr>
        <p:txBody>
          <a:bodyPr/>
          <a:lstStyle/>
          <a:p>
            <a:r>
              <a:rPr lang="en-IE" dirty="0"/>
              <a:t>Troubleshooting Task 5: Test DHCPv4 Operation on the Same Subnet or </a:t>
            </a:r>
            <a:r>
              <a:rPr lang="en-IE" dirty="0" smtClean="0"/>
              <a:t>VLAN</a:t>
            </a:r>
            <a:endParaRPr lang="en-IE" dirty="0"/>
          </a:p>
        </p:txBody>
      </p:sp>
      <p:sp>
        <p:nvSpPr>
          <p:cNvPr id="3" name="Content Placeholder 2"/>
          <p:cNvSpPr>
            <a:spLocks noGrp="1"/>
          </p:cNvSpPr>
          <p:nvPr>
            <p:ph idx="1"/>
          </p:nvPr>
        </p:nvSpPr>
        <p:spPr>
          <a:xfrm>
            <a:off x="416152" y="1557339"/>
            <a:ext cx="7940675" cy="3571875"/>
          </a:xfrm>
        </p:spPr>
        <p:txBody>
          <a:bodyPr/>
          <a:lstStyle/>
          <a:p>
            <a:r>
              <a:rPr lang="en-IE" dirty="0" smtClean="0"/>
              <a:t>It </a:t>
            </a:r>
            <a:r>
              <a:rPr lang="en-IE" dirty="0"/>
              <a:t>is important to distinguish whether DHCPv4 is functioning correctly when the client is on the same subnet or VLAN as the DHCPv4 server. If DHCPv4 is working correctly when the client is on the same subnet or VLAN, the problem may be the DHCP </a:t>
            </a:r>
            <a:r>
              <a:rPr lang="en-IE" dirty="0">
                <a:solidFill>
                  <a:srgbClr val="FF0000"/>
                </a:solidFill>
              </a:rPr>
              <a:t>relay agent</a:t>
            </a:r>
            <a:r>
              <a:rPr lang="en-IE" dirty="0"/>
              <a:t>. </a:t>
            </a:r>
            <a:endParaRPr lang="en-IE" dirty="0" smtClean="0"/>
          </a:p>
          <a:p>
            <a:r>
              <a:rPr lang="en-IE" dirty="0" smtClean="0"/>
              <a:t>If </a:t>
            </a:r>
            <a:r>
              <a:rPr lang="en-IE" dirty="0"/>
              <a:t>the problem persists even with testing DHCPv4 on the same subnet or VLAN as the DHCPv4 server, the problem may actually be with the DHCPv4 server.</a:t>
            </a:r>
          </a:p>
        </p:txBody>
      </p:sp>
    </p:spTree>
    <p:extLst>
      <p:ext uri="{BB962C8B-B14F-4D97-AF65-F5344CB8AC3E}">
        <p14:creationId xmlns:p14="http://schemas.microsoft.com/office/powerpoint/2010/main" val="3739328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Introduction</a:t>
            </a:r>
            <a:r>
              <a:rPr lang="en-US" sz="2800" dirty="0" smtClean="0"/>
              <a:t/>
            </a:r>
            <a:br>
              <a:rPr lang="en-US" sz="2800" dirty="0" smtClean="0"/>
            </a:br>
            <a:r>
              <a:rPr lang="en-US" dirty="0" smtClean="0"/>
              <a:t>Introduction</a:t>
            </a:r>
            <a:endParaRPr lang="en-US"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554038" y="1295400"/>
            <a:ext cx="8361362" cy="5153025"/>
          </a:xfrm>
        </p:spPr>
        <p:txBody>
          <a:bodyPr/>
          <a:lstStyle/>
          <a:p>
            <a:r>
              <a:rPr lang="en-US" dirty="0" smtClean="0"/>
              <a:t>Dynamic Host Configuration Protocol (DHCP) is a network protocol that provides </a:t>
            </a:r>
            <a:r>
              <a:rPr lang="en-US" dirty="0" smtClean="0">
                <a:solidFill>
                  <a:srgbClr val="FF0000"/>
                </a:solidFill>
              </a:rPr>
              <a:t>automatic</a:t>
            </a:r>
            <a:r>
              <a:rPr lang="en-US" dirty="0" smtClean="0"/>
              <a:t> IP addressing and </a:t>
            </a:r>
            <a:r>
              <a:rPr lang="en-US" dirty="0" smtClean="0">
                <a:solidFill>
                  <a:srgbClr val="FF0000"/>
                </a:solidFill>
              </a:rPr>
              <a:t>other information </a:t>
            </a:r>
            <a:r>
              <a:rPr lang="en-US" dirty="0" smtClean="0"/>
              <a:t>to clients :</a:t>
            </a:r>
          </a:p>
          <a:p>
            <a:pPr marL="876300" lvl="2" indent="-342900" defTabSz="263525">
              <a:buFont typeface="Arial" panose="020B0604020202020204" pitchFamily="34" charset="0"/>
              <a:buChar char="•"/>
              <a:tabLst>
                <a:tab pos="892175" algn="l"/>
              </a:tabLst>
            </a:pPr>
            <a:r>
              <a:rPr lang="en-US" dirty="0" smtClean="0"/>
              <a:t>IP address</a:t>
            </a:r>
          </a:p>
          <a:p>
            <a:pPr marL="876300" lvl="1" indent="-342900" defTabSz="263525">
              <a:buFont typeface="Arial" panose="020B0604020202020204" pitchFamily="34" charset="0"/>
              <a:buChar char="•"/>
              <a:tabLst>
                <a:tab pos="892175" algn="l"/>
              </a:tabLst>
            </a:pPr>
            <a:r>
              <a:rPr lang="en-US" dirty="0" smtClean="0"/>
              <a:t>	Subnet mask (IPv4) or prefix length (IPv6)</a:t>
            </a:r>
          </a:p>
          <a:p>
            <a:pPr marL="876300" lvl="1" indent="-342900" defTabSz="263525">
              <a:buFont typeface="Arial" panose="020B0604020202020204" pitchFamily="34" charset="0"/>
              <a:buChar char="•"/>
              <a:tabLst>
                <a:tab pos="892175" algn="l"/>
              </a:tabLst>
            </a:pPr>
            <a:r>
              <a:rPr lang="en-US" dirty="0" smtClean="0"/>
              <a:t>	Default gateway address</a:t>
            </a:r>
          </a:p>
          <a:p>
            <a:pPr marL="876300" lvl="1" indent="-342900" defTabSz="263525">
              <a:buFont typeface="Arial" panose="020B0604020202020204" pitchFamily="34" charset="0"/>
              <a:buChar char="•"/>
              <a:tabLst>
                <a:tab pos="892175" algn="l"/>
              </a:tabLst>
            </a:pPr>
            <a:r>
              <a:rPr lang="en-US" dirty="0" smtClean="0"/>
              <a:t>	DNS server address</a:t>
            </a:r>
          </a:p>
          <a:p>
            <a:r>
              <a:rPr lang="en-US" dirty="0" smtClean="0"/>
              <a:t>Available for both IPv4and IPv6</a:t>
            </a:r>
          </a:p>
          <a:p>
            <a:r>
              <a:rPr lang="en-US" dirty="0" smtClean="0"/>
              <a:t>This chapter explores the functionality, configuration, and troubleshooting of both DHCPv4 and DHCPv6</a:t>
            </a:r>
          </a:p>
          <a:p>
            <a:endParaRPr lang="en-US" dirty="0" smtClean="0"/>
          </a:p>
          <a:p>
            <a:pPr marL="381000" indent="-381000" eaLnBrk="1" hangingPunct="1">
              <a:lnSpc>
                <a:spcPct val="100000"/>
              </a:lnSpc>
              <a:defRPr/>
            </a:pPr>
            <a:endParaRPr lang="en-US" dirty="0" smtClean="0"/>
          </a:p>
          <a:p>
            <a:pPr marL="719137" lvl="1" indent="-381000" eaLnBrk="1" hangingPunct="1">
              <a:lnSpc>
                <a:spcPct val="100000"/>
              </a:lnSpc>
              <a:defRPr/>
            </a:pPr>
            <a:r>
              <a:rPr lang="en-US" altLang="ja-JP" sz="1600" dirty="0" smtClean="0">
                <a:ea typeface="ＭＳ Ｐゴシック" pitchFamily="34" charset="-128"/>
              </a:rPr>
              <a:t>	</a:t>
            </a:r>
          </a:p>
        </p:txBody>
      </p:sp>
    </p:spTree>
  </p:cSld>
  <p:clrMapOvr>
    <a:masterClrMapping/>
  </p:clrMapOvr>
  <p:transition spd="med">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Troubleshoot DHCPv4 </a:t>
            </a:r>
            <a:r>
              <a:rPr lang="en-US" sz="2800" dirty="0" smtClean="0"/>
              <a:t/>
            </a:r>
            <a:br>
              <a:rPr lang="en-US" sz="2800" dirty="0" smtClean="0"/>
            </a:br>
            <a:r>
              <a:rPr lang="en-US" sz="2800" dirty="0" smtClean="0"/>
              <a:t>Debugging DHCPv4</a:t>
            </a:r>
            <a:endParaRPr lang="en-US" sz="3000"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192088" y="1340303"/>
            <a:ext cx="3737655" cy="5104040"/>
          </a:xfrm>
        </p:spPr>
        <p:txBody>
          <a:bodyPr/>
          <a:lstStyle/>
          <a:p>
            <a:r>
              <a:rPr lang="en-IE" sz="2300" dirty="0"/>
              <a:t>On routers configured as DHCPv4 servers, the DHCPv4 process fails if the router is not receiving requests from the client. </a:t>
            </a:r>
            <a:endParaRPr lang="en-IE" sz="2300" dirty="0" smtClean="0"/>
          </a:p>
          <a:p>
            <a:r>
              <a:rPr lang="en-IE" sz="2300" dirty="0" smtClean="0"/>
              <a:t>As </a:t>
            </a:r>
            <a:r>
              <a:rPr lang="en-IE" sz="2300" dirty="0"/>
              <a:t>a troubleshooting task, verify that the router is receiving the DHCPv4 request from the client. </a:t>
            </a:r>
            <a:endParaRPr lang="en-IE" sz="2300" dirty="0" smtClean="0"/>
          </a:p>
          <a:p>
            <a:r>
              <a:rPr lang="en-IE" sz="2300" dirty="0" smtClean="0"/>
              <a:t>This </a:t>
            </a:r>
            <a:r>
              <a:rPr lang="en-IE" sz="2300" dirty="0"/>
              <a:t>troubleshooting step involves configuring an ACL for debugging output.</a:t>
            </a:r>
            <a:endParaRPr lang="en-US" sz="2300" dirty="0" smtClean="0"/>
          </a:p>
        </p:txBody>
      </p:sp>
      <p:pic>
        <p:nvPicPr>
          <p:cNvPr id="8194" name="Picture 2"/>
          <p:cNvPicPr>
            <a:picLocks noChangeAspect="1" noChangeArrowheads="1"/>
          </p:cNvPicPr>
          <p:nvPr/>
        </p:nvPicPr>
        <p:blipFill>
          <a:blip r:embed="rId3" cstate="print"/>
          <a:srcRect l="45242" t="31771" r="18594" b="17708"/>
          <a:stretch>
            <a:fillRect/>
          </a:stretch>
        </p:blipFill>
        <p:spPr bwMode="auto">
          <a:xfrm>
            <a:off x="4049484" y="1434897"/>
            <a:ext cx="4977493" cy="3909448"/>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380" y="286884"/>
            <a:ext cx="8145462" cy="838200"/>
          </a:xfrm>
        </p:spPr>
        <p:txBody>
          <a:bodyPr/>
          <a:lstStyle/>
          <a:p>
            <a:r>
              <a:rPr lang="en-IE" dirty="0" smtClean="0"/>
              <a:t>IPv6 Configuration Options</a:t>
            </a:r>
            <a:endParaRPr lang="en-IE" dirty="0"/>
          </a:p>
        </p:txBody>
      </p:sp>
      <p:sp>
        <p:nvSpPr>
          <p:cNvPr id="3" name="Content Placeholder 2"/>
          <p:cNvSpPr>
            <a:spLocks noGrp="1"/>
          </p:cNvSpPr>
          <p:nvPr>
            <p:ph idx="1"/>
          </p:nvPr>
        </p:nvSpPr>
        <p:spPr>
          <a:xfrm>
            <a:off x="48794" y="1175657"/>
            <a:ext cx="4828006" cy="4974091"/>
          </a:xfrm>
        </p:spPr>
        <p:txBody>
          <a:bodyPr/>
          <a:lstStyle/>
          <a:p>
            <a:r>
              <a:rPr lang="en-IE" sz="1600" dirty="0"/>
              <a:t>The decision of whether a client is configured to obtain its IPv6 addressing information automatically using SLAAC, DHCPv6, or a combination of both depends on the settings within the RA message. ICMPv6 RA messages contain two flags to indicate which option the client should use. The two flags are the Managed Address Configuration flag (M flag) and the Other Configuration flag (O flag).</a:t>
            </a:r>
          </a:p>
          <a:p>
            <a:r>
              <a:rPr lang="en-IE" sz="1600" dirty="0" smtClean="0"/>
              <a:t>Using </a:t>
            </a:r>
            <a:r>
              <a:rPr lang="en-IE" sz="1600" dirty="0"/>
              <a:t>different combinations of the M and O flags, RA messages have one of three addressing options for the IPv6 device, as shown in the figure:</a:t>
            </a:r>
          </a:p>
          <a:p>
            <a:pPr marL="271463" indent="-271463">
              <a:buClr>
                <a:srgbClr val="FF0000"/>
              </a:buClr>
              <a:buFont typeface="+mj-lt"/>
              <a:buAutoNum type="arabicPeriod"/>
            </a:pPr>
            <a:r>
              <a:rPr lang="en-IE" sz="2000" dirty="0" smtClean="0">
                <a:solidFill>
                  <a:srgbClr val="FF0000"/>
                </a:solidFill>
              </a:rPr>
              <a:t>SLAAC </a:t>
            </a:r>
            <a:r>
              <a:rPr lang="en-IE" sz="2000" dirty="0">
                <a:solidFill>
                  <a:srgbClr val="FF0000"/>
                </a:solidFill>
              </a:rPr>
              <a:t>(Router Advertisement only)</a:t>
            </a:r>
          </a:p>
          <a:p>
            <a:pPr marL="271463" indent="-271463">
              <a:buClr>
                <a:srgbClr val="FF0000"/>
              </a:buClr>
              <a:buFont typeface="+mj-lt"/>
              <a:buAutoNum type="arabicPeriod"/>
            </a:pPr>
            <a:r>
              <a:rPr lang="en-IE" sz="2000" dirty="0" smtClean="0">
                <a:solidFill>
                  <a:srgbClr val="FF0000"/>
                </a:solidFill>
              </a:rPr>
              <a:t>Stateless + </a:t>
            </a:r>
            <a:r>
              <a:rPr lang="en-IE" sz="2000" dirty="0">
                <a:solidFill>
                  <a:srgbClr val="FF0000"/>
                </a:solidFill>
              </a:rPr>
              <a:t>DHCPv6 (Router Advertisement and DHCPv6)</a:t>
            </a:r>
          </a:p>
          <a:p>
            <a:pPr marL="271463" indent="-271463">
              <a:buClr>
                <a:srgbClr val="FF0000"/>
              </a:buClr>
              <a:buFont typeface="+mj-lt"/>
              <a:buAutoNum type="arabicPeriod"/>
            </a:pPr>
            <a:r>
              <a:rPr lang="en-IE" sz="2000" dirty="0" err="1">
                <a:solidFill>
                  <a:srgbClr val="FF0000"/>
                </a:solidFill>
              </a:rPr>
              <a:t>Stateful</a:t>
            </a:r>
            <a:r>
              <a:rPr lang="en-IE" sz="2000" dirty="0">
                <a:solidFill>
                  <a:srgbClr val="FF0000"/>
                </a:solidFill>
              </a:rPr>
              <a:t> DHCPv6 (DHCPv6 only</a:t>
            </a:r>
            <a:r>
              <a:rPr lang="en-IE" sz="2000" dirty="0" smtClean="0">
                <a:solidFill>
                  <a:srgbClr val="FF0000"/>
                </a:solidFill>
              </a:rPr>
              <a:t>)</a:t>
            </a:r>
            <a:endParaRPr lang="en-IE" sz="2000" dirty="0">
              <a:solidFill>
                <a:srgbClr val="FF0000"/>
              </a:solidFill>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2984" y="1175657"/>
            <a:ext cx="4591016" cy="504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62556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SLAAC and </a:t>
            </a:r>
            <a:r>
              <a:rPr lang="en-US" sz="1800" dirty="0" smtClean="0">
                <a:solidFill>
                  <a:srgbClr val="FF0000"/>
                </a:solidFill>
              </a:rPr>
              <a:t>DHCPv6</a:t>
            </a:r>
            <a:r>
              <a:rPr lang="en-US" sz="2800" dirty="0" smtClean="0"/>
              <a:t/>
            </a:r>
            <a:br>
              <a:rPr lang="en-US" sz="2800" dirty="0" smtClean="0"/>
            </a:br>
            <a:r>
              <a:rPr lang="en-US" sz="2800" kern="1200" dirty="0" smtClean="0">
                <a:solidFill>
                  <a:srgbClr val="678DC5"/>
                </a:solidFill>
                <a:latin typeface="Arial" charset="0"/>
              </a:rPr>
              <a:t>Stateless Address </a:t>
            </a:r>
            <a:r>
              <a:rPr lang="en-US" sz="2800" kern="1200" dirty="0" err="1" smtClean="0">
                <a:solidFill>
                  <a:srgbClr val="678DC5"/>
                </a:solidFill>
                <a:latin typeface="Arial" charset="0"/>
              </a:rPr>
              <a:t>Autoconfiguration</a:t>
            </a:r>
            <a:r>
              <a:rPr lang="en-US" sz="2800" kern="1200" dirty="0" smtClean="0">
                <a:solidFill>
                  <a:srgbClr val="678DC5"/>
                </a:solidFill>
                <a:latin typeface="Arial" charset="0"/>
              </a:rPr>
              <a:t> (SLAAC)</a:t>
            </a:r>
            <a:endParaRPr lang="en-US" sz="3000" dirty="0">
              <a:solidFill>
                <a:srgbClr val="678DC5"/>
              </a:solidFill>
              <a:cs typeface="Arial" pitchFamily="34" charset="0"/>
            </a:endParaRPr>
          </a:p>
        </p:txBody>
      </p:sp>
      <p:sp>
        <p:nvSpPr>
          <p:cNvPr id="7171" name="Rectangle 6"/>
          <p:cNvSpPr>
            <a:spLocks noGrp="1" noChangeArrowheads="1"/>
          </p:cNvSpPr>
          <p:nvPr>
            <p:ph idx="1"/>
          </p:nvPr>
        </p:nvSpPr>
        <p:spPr>
          <a:xfrm>
            <a:off x="876161" y="5825218"/>
            <a:ext cx="8056562" cy="651782"/>
          </a:xfrm>
        </p:spPr>
        <p:txBody>
          <a:bodyPr/>
          <a:lstStyle/>
          <a:p>
            <a:pPr>
              <a:buNone/>
            </a:pPr>
            <a:r>
              <a:rPr lang="en-US" sz="2000" dirty="0" smtClean="0">
                <a:solidFill>
                  <a:srgbClr val="FF0000"/>
                </a:solidFill>
              </a:rPr>
              <a:t>SLAAC is a method in which a device can obtain an IPv6 global </a:t>
            </a:r>
            <a:r>
              <a:rPr lang="en-US" sz="2000" dirty="0" err="1" smtClean="0">
                <a:solidFill>
                  <a:srgbClr val="FF0000"/>
                </a:solidFill>
              </a:rPr>
              <a:t>unicast</a:t>
            </a:r>
            <a:r>
              <a:rPr lang="en-US" sz="2000" dirty="0" smtClean="0">
                <a:solidFill>
                  <a:srgbClr val="FF0000"/>
                </a:solidFill>
              </a:rPr>
              <a:t> address without the services of a DHCPv6 server</a:t>
            </a:r>
            <a:r>
              <a:rPr lang="en-US" sz="2000" dirty="0" smtClean="0"/>
              <a:t>.</a:t>
            </a:r>
            <a:endParaRPr lang="en-US" sz="2300" dirty="0" smtClean="0"/>
          </a:p>
        </p:txBody>
      </p:sp>
      <p:pic>
        <p:nvPicPr>
          <p:cNvPr id="9218" name="Picture 2"/>
          <p:cNvPicPr>
            <a:picLocks noChangeAspect="1" noChangeArrowheads="1"/>
          </p:cNvPicPr>
          <p:nvPr/>
        </p:nvPicPr>
        <p:blipFill>
          <a:blip r:embed="rId3" cstate="print"/>
          <a:srcRect l="45974" t="31771" r="20205" b="24740"/>
          <a:stretch>
            <a:fillRect/>
          </a:stretch>
        </p:blipFill>
        <p:spPr bwMode="auto">
          <a:xfrm>
            <a:off x="3919608" y="1589315"/>
            <a:ext cx="5013115" cy="3624200"/>
          </a:xfrm>
          <a:prstGeom prst="rect">
            <a:avLst/>
          </a:prstGeom>
          <a:noFill/>
          <a:ln w="9525">
            <a:noFill/>
            <a:miter lim="800000"/>
            <a:headEnd/>
            <a:tailEnd/>
          </a:ln>
        </p:spPr>
      </p:pic>
      <p:sp>
        <p:nvSpPr>
          <p:cNvPr id="2" name="Rectangle 1"/>
          <p:cNvSpPr/>
          <p:nvPr/>
        </p:nvSpPr>
        <p:spPr>
          <a:xfrm>
            <a:off x="119743" y="1306415"/>
            <a:ext cx="3897086" cy="3970318"/>
          </a:xfrm>
          <a:prstGeom prst="rect">
            <a:avLst/>
          </a:prstGeom>
        </p:spPr>
        <p:txBody>
          <a:bodyPr wrap="square">
            <a:spAutoFit/>
          </a:bodyPr>
          <a:lstStyle/>
          <a:p>
            <a:pPr marL="285750" indent="-285750" algn="l">
              <a:buFont typeface="Arial" panose="020B0604020202020204" pitchFamily="34" charset="0"/>
              <a:buChar char="•"/>
            </a:pPr>
            <a:r>
              <a:rPr lang="en-IE" sz="2000" dirty="0"/>
              <a:t>Similar to IPv4, IPv6 global unicast addresses can be configured manually or dynamically. </a:t>
            </a:r>
            <a:endParaRPr lang="en-IE" sz="2000" dirty="0" smtClean="0"/>
          </a:p>
          <a:p>
            <a:pPr marL="285750" indent="-285750" algn="l">
              <a:buFont typeface="Arial" panose="020B0604020202020204" pitchFamily="34" charset="0"/>
              <a:buChar char="•"/>
            </a:pPr>
            <a:r>
              <a:rPr lang="en-IE" sz="2000" dirty="0" smtClean="0"/>
              <a:t>However</a:t>
            </a:r>
            <a:r>
              <a:rPr lang="en-IE" sz="2000" dirty="0"/>
              <a:t>, there are two methods in which IPv6 global unicast addresses can be assigned dynamically</a:t>
            </a:r>
            <a:r>
              <a:rPr lang="en-IE" sz="2000" dirty="0" smtClean="0"/>
              <a:t>:</a:t>
            </a:r>
            <a:endParaRPr lang="en-IE" sz="2000" dirty="0"/>
          </a:p>
          <a:p>
            <a:pPr marL="528638" indent="-169863" algn="l">
              <a:buFont typeface="+mj-lt"/>
              <a:buAutoNum type="arabicPeriod"/>
            </a:pPr>
            <a:r>
              <a:rPr lang="en-IE" sz="2000" dirty="0"/>
              <a:t>Stateless Address </a:t>
            </a:r>
            <a:r>
              <a:rPr lang="en-IE" sz="2000" dirty="0" err="1"/>
              <a:t>Autoconfiguration</a:t>
            </a:r>
            <a:r>
              <a:rPr lang="en-IE" sz="2000" dirty="0"/>
              <a:t> (</a:t>
            </a:r>
            <a:r>
              <a:rPr lang="en-IE" sz="2000" dirty="0">
                <a:solidFill>
                  <a:srgbClr val="FF0000"/>
                </a:solidFill>
              </a:rPr>
              <a:t>SLAAC</a:t>
            </a:r>
            <a:r>
              <a:rPr lang="en-IE" sz="2000" dirty="0"/>
              <a:t>), as shown in the figure</a:t>
            </a:r>
          </a:p>
          <a:p>
            <a:pPr marL="528638" indent="-169863" algn="l">
              <a:buFont typeface="+mj-lt"/>
              <a:buAutoNum type="arabicPeriod"/>
            </a:pPr>
            <a:r>
              <a:rPr lang="en-IE" sz="2000" dirty="0"/>
              <a:t>Dynamic Host Configuration Protocol for IPv6 (</a:t>
            </a:r>
            <a:r>
              <a:rPr lang="en-IE" sz="2000" dirty="0" err="1">
                <a:solidFill>
                  <a:srgbClr val="FF0000"/>
                </a:solidFill>
              </a:rPr>
              <a:t>Stateful</a:t>
            </a:r>
            <a:r>
              <a:rPr lang="en-IE" sz="2000" dirty="0">
                <a:solidFill>
                  <a:srgbClr val="FF0000"/>
                </a:solidFill>
              </a:rPr>
              <a:t> DHCPv6</a:t>
            </a:r>
            <a:r>
              <a:rPr lang="en-IE" sz="2000" dirty="0"/>
              <a:t>)</a:t>
            </a:r>
          </a:p>
        </p:txBody>
      </p:sp>
    </p:spTree>
  </p:cSld>
  <p:clrMapOvr>
    <a:masterClrMapping/>
  </p:clrMapOvr>
  <p:transition spd="med">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178506" y="313071"/>
            <a:ext cx="8145463" cy="838200"/>
          </a:xfrm>
        </p:spPr>
        <p:txBody>
          <a:bodyPr/>
          <a:lstStyle/>
          <a:p>
            <a:pPr eaLnBrk="1" hangingPunct="1">
              <a:defRPr/>
            </a:pPr>
            <a:r>
              <a:rPr lang="en-US" sz="1800" dirty="0" smtClean="0"/>
              <a:t>SLAAC and DHCPv6</a:t>
            </a:r>
            <a:r>
              <a:rPr lang="en-US" sz="2800" dirty="0" smtClean="0"/>
              <a:t/>
            </a:r>
            <a:br>
              <a:rPr lang="en-US" sz="2800" dirty="0" smtClean="0"/>
            </a:br>
            <a:r>
              <a:rPr lang="en-US" sz="2800" dirty="0" smtClean="0"/>
              <a:t> SLAAC Operation</a:t>
            </a:r>
            <a:endParaRPr lang="en-US" sz="3000" dirty="0">
              <a:solidFill>
                <a:srgbClr val="678DC5"/>
              </a:solidFill>
              <a:cs typeface="Arial" pitchFamily="34" charset="0"/>
            </a:endParaRPr>
          </a:p>
        </p:txBody>
      </p:sp>
      <p:pic>
        <p:nvPicPr>
          <p:cNvPr id="10242" name="Picture 2"/>
          <p:cNvPicPr>
            <a:picLocks noChangeAspect="1" noChangeArrowheads="1"/>
          </p:cNvPicPr>
          <p:nvPr/>
        </p:nvPicPr>
        <p:blipFill>
          <a:blip r:embed="rId3" cstate="print"/>
          <a:srcRect l="44803" t="31510" r="21083" b="14323"/>
          <a:stretch>
            <a:fillRect/>
          </a:stretch>
        </p:blipFill>
        <p:spPr bwMode="auto">
          <a:xfrm>
            <a:off x="4566924" y="1368983"/>
            <a:ext cx="4577075" cy="4367787"/>
          </a:xfrm>
          <a:prstGeom prst="rect">
            <a:avLst/>
          </a:prstGeom>
          <a:noFill/>
          <a:ln w="9525">
            <a:noFill/>
            <a:miter lim="800000"/>
            <a:headEnd/>
            <a:tailEnd/>
          </a:ln>
        </p:spPr>
      </p:pic>
      <p:sp>
        <p:nvSpPr>
          <p:cNvPr id="2" name="Rectangle 1"/>
          <p:cNvSpPr/>
          <p:nvPr/>
        </p:nvSpPr>
        <p:spPr>
          <a:xfrm>
            <a:off x="-5076" y="1151271"/>
            <a:ext cx="4881876" cy="5656933"/>
          </a:xfrm>
          <a:prstGeom prst="rect">
            <a:avLst/>
          </a:prstGeom>
        </p:spPr>
        <p:txBody>
          <a:bodyPr wrap="square">
            <a:spAutoFit/>
          </a:bodyPr>
          <a:lstStyle/>
          <a:p>
            <a:pPr marL="174625" indent="-174625" algn="l">
              <a:spcBef>
                <a:spcPts val="600"/>
              </a:spcBef>
              <a:buFont typeface="+mj-lt"/>
              <a:buAutoNum type="arabicPeriod"/>
            </a:pPr>
            <a:r>
              <a:rPr lang="en-IE" sz="1700" dirty="0" smtClean="0"/>
              <a:t>R1 </a:t>
            </a:r>
            <a:r>
              <a:rPr lang="en-IE" sz="1700" dirty="0"/>
              <a:t>receives the RS message and responds with an RA message. Included in the RA message are the prefix and prefix length of the network. </a:t>
            </a:r>
          </a:p>
          <a:p>
            <a:pPr marL="174625" indent="-174625" algn="l">
              <a:spcBef>
                <a:spcPts val="600"/>
              </a:spcBef>
              <a:buFont typeface="+mj-lt"/>
              <a:buAutoNum type="arabicPeriod"/>
            </a:pPr>
            <a:r>
              <a:rPr lang="en-IE" sz="1700" dirty="0" smtClean="0"/>
              <a:t>PC1 it sends an RS message to the all-routers multicast address to inform the local IPv6 router that it needs an RA.</a:t>
            </a:r>
          </a:p>
          <a:p>
            <a:pPr marL="174625" indent="-174625" algn="l">
              <a:spcBef>
                <a:spcPts val="600"/>
              </a:spcBef>
              <a:buFont typeface="+mj-lt"/>
              <a:buAutoNum type="arabicPeriod"/>
            </a:pPr>
            <a:r>
              <a:rPr lang="en-IE" sz="1700" dirty="0" smtClean="0"/>
              <a:t>PC1 </a:t>
            </a:r>
            <a:r>
              <a:rPr lang="en-IE" sz="1700" dirty="0"/>
              <a:t>will use this information to create its own IPv6 global unicast address. PC1 now has a 64-bit network prefix, but needs a 64-bit Interface </a:t>
            </a:r>
            <a:r>
              <a:rPr lang="en-IE" sz="1700" dirty="0" smtClean="0"/>
              <a:t>ID. </a:t>
            </a:r>
            <a:endParaRPr lang="en-IE" sz="1700" dirty="0"/>
          </a:p>
          <a:p>
            <a:pPr marL="174625" indent="-174625" algn="l">
              <a:spcBef>
                <a:spcPts val="600"/>
              </a:spcBef>
              <a:buFont typeface="+mj-lt"/>
              <a:buAutoNum type="arabicPeriod"/>
            </a:pPr>
            <a:r>
              <a:rPr lang="en-IE" sz="1700" dirty="0" smtClean="0"/>
              <a:t>PC1 </a:t>
            </a:r>
            <a:r>
              <a:rPr lang="en-IE" sz="1700" dirty="0"/>
              <a:t>can create its own unique </a:t>
            </a:r>
            <a:r>
              <a:rPr lang="en-IE" sz="1700" dirty="0" smtClean="0"/>
              <a:t>IID: EUI-64 or Randomly </a:t>
            </a:r>
            <a:r>
              <a:rPr lang="en-IE" sz="1700" dirty="0"/>
              <a:t>generated </a:t>
            </a:r>
          </a:p>
          <a:p>
            <a:pPr marL="174625" indent="-174625" algn="l">
              <a:spcBef>
                <a:spcPts val="600"/>
              </a:spcBef>
              <a:buFont typeface="+mj-lt"/>
              <a:buAutoNum type="arabicPeriod"/>
            </a:pPr>
            <a:r>
              <a:rPr lang="en-IE" sz="1700" dirty="0" smtClean="0"/>
              <a:t>PC1 </a:t>
            </a:r>
            <a:r>
              <a:rPr lang="en-IE" sz="1700" dirty="0"/>
              <a:t>can create a 128-bit IPv6 global unicast </a:t>
            </a:r>
            <a:r>
              <a:rPr lang="en-IE" sz="1700" dirty="0" smtClean="0"/>
              <a:t>PC1 </a:t>
            </a:r>
            <a:r>
              <a:rPr lang="en-IE" sz="1700" dirty="0"/>
              <a:t>will use the link-local address of the router as its IPv6 default gateway address.</a:t>
            </a:r>
          </a:p>
          <a:p>
            <a:pPr marL="174625" indent="-174625" algn="l">
              <a:spcBef>
                <a:spcPts val="600"/>
              </a:spcBef>
              <a:buFont typeface="+mj-lt"/>
              <a:buAutoNum type="arabicPeriod"/>
            </a:pPr>
            <a:r>
              <a:rPr lang="en-IE" sz="1700" dirty="0" smtClean="0"/>
              <a:t>Before PC1 </a:t>
            </a:r>
            <a:r>
              <a:rPr lang="en-IE" sz="1700" dirty="0"/>
              <a:t>can use this newly created IPv6 address it must verify that it is </a:t>
            </a:r>
            <a:r>
              <a:rPr lang="en-IE" sz="1700" dirty="0">
                <a:solidFill>
                  <a:srgbClr val="FF0000"/>
                </a:solidFill>
              </a:rPr>
              <a:t>unique</a:t>
            </a:r>
            <a:r>
              <a:rPr lang="en-IE" sz="1700" dirty="0" smtClean="0"/>
              <a:t>. </a:t>
            </a:r>
            <a:r>
              <a:rPr lang="en-IE" sz="1700" dirty="0"/>
              <a:t>PC1 sends an ICMPv6 </a:t>
            </a:r>
            <a:r>
              <a:rPr lang="en-IE" sz="1700" dirty="0" smtClean="0"/>
              <a:t>NS message </a:t>
            </a:r>
            <a:r>
              <a:rPr lang="en-IE" sz="1700" dirty="0"/>
              <a:t>with its </a:t>
            </a:r>
            <a:r>
              <a:rPr lang="en-IE" sz="1700" dirty="0">
                <a:solidFill>
                  <a:srgbClr val="FF0000"/>
                </a:solidFill>
              </a:rPr>
              <a:t>own</a:t>
            </a:r>
            <a:r>
              <a:rPr lang="en-IE" sz="1700" dirty="0"/>
              <a:t> address as the target IPv6 address. If no other devices respond with a </a:t>
            </a:r>
            <a:r>
              <a:rPr lang="en-IE" sz="1700" dirty="0" smtClean="0"/>
              <a:t>NA message</a:t>
            </a:r>
            <a:r>
              <a:rPr lang="en-IE" sz="1700" dirty="0"/>
              <a:t>, then the address is unique and can be used by </a:t>
            </a:r>
            <a:r>
              <a:rPr lang="en-IE" sz="1700" dirty="0" smtClean="0"/>
              <a:t>PC1</a:t>
            </a:r>
            <a:endParaRPr lang="en-IE" sz="1700" dirty="0"/>
          </a:p>
        </p:txBody>
      </p:sp>
    </p:spTree>
  </p:cSld>
  <p:clrMapOvr>
    <a:masterClrMapping/>
  </p:clrMapOvr>
  <p:transition spd="med">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SLAAC and DHCPv6</a:t>
            </a:r>
            <a:r>
              <a:rPr lang="en-US" sz="2800" dirty="0" smtClean="0"/>
              <a:t/>
            </a:r>
            <a:br>
              <a:rPr lang="en-US" sz="2800" dirty="0" smtClean="0"/>
            </a:br>
            <a:r>
              <a:rPr lang="en-US" sz="2800" dirty="0" smtClean="0"/>
              <a:t> SLAAC Option</a:t>
            </a:r>
            <a:endParaRPr lang="en-US" sz="3000" dirty="0">
              <a:solidFill>
                <a:srgbClr val="678DC5"/>
              </a:solidFill>
              <a:cs typeface="Arial" pitchFamily="34" charset="0"/>
            </a:endParaRPr>
          </a:p>
        </p:txBody>
      </p:sp>
      <p:pic>
        <p:nvPicPr>
          <p:cNvPr id="12290" name="Picture 2"/>
          <p:cNvPicPr>
            <a:picLocks noChangeAspect="1" noChangeArrowheads="1"/>
          </p:cNvPicPr>
          <p:nvPr/>
        </p:nvPicPr>
        <p:blipFill>
          <a:blip r:embed="rId3" cstate="print"/>
          <a:srcRect l="43778" t="36719" r="17130" b="28646"/>
          <a:stretch>
            <a:fillRect/>
          </a:stretch>
        </p:blipFill>
        <p:spPr bwMode="auto">
          <a:xfrm>
            <a:off x="604155" y="1752600"/>
            <a:ext cx="7686889" cy="3829050"/>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SLAAC and DHCPv6</a:t>
            </a:r>
            <a:r>
              <a:rPr lang="en-US" sz="2800" dirty="0" smtClean="0"/>
              <a:t/>
            </a:r>
            <a:br>
              <a:rPr lang="en-US" sz="2800" dirty="0" smtClean="0"/>
            </a:br>
            <a:r>
              <a:rPr lang="en-US" sz="2800" dirty="0" smtClean="0"/>
              <a:t> SLAAC Plus DHCPv6</a:t>
            </a:r>
            <a:endParaRPr lang="en-US" sz="3000" dirty="0">
              <a:solidFill>
                <a:srgbClr val="678DC5"/>
              </a:solidFill>
              <a:cs typeface="Arial" pitchFamily="34" charset="0"/>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2951" y="1578429"/>
            <a:ext cx="7177534" cy="47785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SLAAC and DHCPv6</a:t>
            </a:r>
            <a:r>
              <a:rPr lang="en-US" sz="2800" dirty="0" smtClean="0"/>
              <a:t/>
            </a:r>
            <a:br>
              <a:rPr lang="en-US" sz="2800" dirty="0" smtClean="0"/>
            </a:br>
            <a:r>
              <a:rPr lang="en-US" sz="2800" dirty="0" smtClean="0"/>
              <a:t> </a:t>
            </a:r>
            <a:r>
              <a:rPr lang="en-US" sz="2800" u="sng" dirty="0" smtClean="0"/>
              <a:t>Stateless</a:t>
            </a:r>
            <a:r>
              <a:rPr lang="en-US" sz="2800" dirty="0" smtClean="0"/>
              <a:t> DHCP Option</a:t>
            </a:r>
            <a:endParaRPr lang="en-US" sz="3000" dirty="0">
              <a:solidFill>
                <a:srgbClr val="678DC5"/>
              </a:solidFill>
              <a:cs typeface="Arial" pitchFamily="34" charset="0"/>
            </a:endParaRPr>
          </a:p>
        </p:txBody>
      </p:sp>
      <p:pic>
        <p:nvPicPr>
          <p:cNvPr id="13314" name="Picture 2"/>
          <p:cNvPicPr>
            <a:picLocks noChangeAspect="1" noChangeArrowheads="1"/>
          </p:cNvPicPr>
          <p:nvPr/>
        </p:nvPicPr>
        <p:blipFill>
          <a:blip r:embed="rId3" cstate="print"/>
          <a:srcRect l="44070" t="34635" r="17862" b="18750"/>
          <a:stretch>
            <a:fillRect/>
          </a:stretch>
        </p:blipFill>
        <p:spPr bwMode="auto">
          <a:xfrm>
            <a:off x="1026116" y="1902279"/>
            <a:ext cx="6917598" cy="4762500"/>
          </a:xfrm>
          <a:prstGeom prst="rect">
            <a:avLst/>
          </a:prstGeom>
          <a:noFill/>
          <a:ln w="9525">
            <a:noFill/>
            <a:miter lim="800000"/>
            <a:headEnd/>
            <a:tailEnd/>
          </a:ln>
        </p:spPr>
      </p:pic>
      <p:sp>
        <p:nvSpPr>
          <p:cNvPr id="2" name="Rectangle 1"/>
          <p:cNvSpPr/>
          <p:nvPr/>
        </p:nvSpPr>
        <p:spPr>
          <a:xfrm>
            <a:off x="152401" y="1270428"/>
            <a:ext cx="8665028" cy="978729"/>
          </a:xfrm>
          <a:prstGeom prst="rect">
            <a:avLst/>
          </a:prstGeom>
        </p:spPr>
        <p:txBody>
          <a:bodyPr wrap="square">
            <a:spAutoFit/>
          </a:bodyPr>
          <a:lstStyle/>
          <a:p>
            <a:r>
              <a:rPr lang="en-IE" sz="2000" dirty="0">
                <a:solidFill>
                  <a:srgbClr val="FF0000"/>
                </a:solidFill>
              </a:rPr>
              <a:t>The stateless DHCPv6 option informs the client to use the information in the RA message for addressing, but additional configuration parameters are available from a DHCPv6 server</a:t>
            </a:r>
            <a:r>
              <a:rPr lang="en-IE" dirty="0"/>
              <a:t>.</a:t>
            </a:r>
          </a:p>
        </p:txBody>
      </p:sp>
    </p:spTree>
  </p:cSld>
  <p:clrMapOvr>
    <a:masterClrMapping/>
  </p:clrMapOvr>
  <p:transition spd="med">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SLAAC and DHCPv6</a:t>
            </a:r>
            <a:r>
              <a:rPr lang="en-US" sz="2800" dirty="0" smtClean="0"/>
              <a:t/>
            </a:r>
            <a:br>
              <a:rPr lang="en-US" sz="2800" dirty="0" smtClean="0"/>
            </a:br>
            <a:r>
              <a:rPr lang="en-US" sz="2800" dirty="0" smtClean="0"/>
              <a:t> </a:t>
            </a:r>
            <a:r>
              <a:rPr lang="en-US" sz="2800" u="sng" dirty="0" err="1" smtClean="0"/>
              <a:t>Stateful</a:t>
            </a:r>
            <a:r>
              <a:rPr lang="en-US" sz="2800" dirty="0" smtClean="0"/>
              <a:t> DHCP Option</a:t>
            </a:r>
            <a:endParaRPr lang="en-US" sz="3000" dirty="0">
              <a:solidFill>
                <a:srgbClr val="678DC5"/>
              </a:solidFill>
              <a:cs typeface="Arial" pitchFamily="34" charset="0"/>
            </a:endParaRPr>
          </a:p>
        </p:txBody>
      </p:sp>
      <p:pic>
        <p:nvPicPr>
          <p:cNvPr id="14338" name="Picture 2"/>
          <p:cNvPicPr>
            <a:picLocks noChangeAspect="1" noChangeArrowheads="1"/>
          </p:cNvPicPr>
          <p:nvPr/>
        </p:nvPicPr>
        <p:blipFill>
          <a:blip r:embed="rId3" cstate="print"/>
          <a:srcRect l="43778" t="35156" r="16837" b="21615"/>
          <a:stretch>
            <a:fillRect/>
          </a:stretch>
        </p:blipFill>
        <p:spPr bwMode="auto">
          <a:xfrm>
            <a:off x="1295400" y="2380017"/>
            <a:ext cx="7006678" cy="4323824"/>
          </a:xfrm>
          <a:prstGeom prst="rect">
            <a:avLst/>
          </a:prstGeom>
          <a:noFill/>
          <a:ln w="9525">
            <a:noFill/>
            <a:miter lim="800000"/>
            <a:headEnd/>
            <a:tailEnd/>
          </a:ln>
        </p:spPr>
      </p:pic>
      <p:sp>
        <p:nvSpPr>
          <p:cNvPr id="2" name="Rectangle 1"/>
          <p:cNvSpPr/>
          <p:nvPr/>
        </p:nvSpPr>
        <p:spPr>
          <a:xfrm>
            <a:off x="326570" y="1256307"/>
            <a:ext cx="8425544" cy="1200329"/>
          </a:xfrm>
          <a:prstGeom prst="rect">
            <a:avLst/>
          </a:prstGeom>
        </p:spPr>
        <p:txBody>
          <a:bodyPr wrap="square">
            <a:spAutoFit/>
          </a:bodyPr>
          <a:lstStyle/>
          <a:p>
            <a:r>
              <a:rPr lang="en-IE" sz="2000" dirty="0">
                <a:solidFill>
                  <a:srgbClr val="FF0000"/>
                </a:solidFill>
              </a:rPr>
              <a:t>This option is the most similar to DHCPv4. In this case, the RA message informs the client </a:t>
            </a:r>
            <a:r>
              <a:rPr lang="en-IE" sz="2000" dirty="0">
                <a:solidFill>
                  <a:srgbClr val="002060"/>
                </a:solidFill>
              </a:rPr>
              <a:t>not</a:t>
            </a:r>
            <a:r>
              <a:rPr lang="en-IE" sz="2000" dirty="0">
                <a:solidFill>
                  <a:srgbClr val="FF0000"/>
                </a:solidFill>
              </a:rPr>
              <a:t> to use the information in the RA message. </a:t>
            </a:r>
            <a:r>
              <a:rPr lang="en-IE" sz="2000" b="1" dirty="0">
                <a:solidFill>
                  <a:srgbClr val="002060"/>
                </a:solidFill>
              </a:rPr>
              <a:t>All</a:t>
            </a:r>
            <a:r>
              <a:rPr lang="en-IE" sz="2000" dirty="0">
                <a:solidFill>
                  <a:srgbClr val="FF0000"/>
                </a:solidFill>
              </a:rPr>
              <a:t> addressing information and configuration information must be obtained from a </a:t>
            </a:r>
            <a:r>
              <a:rPr lang="en-IE" sz="2000" dirty="0" err="1">
                <a:solidFill>
                  <a:srgbClr val="FF0000"/>
                </a:solidFill>
              </a:rPr>
              <a:t>stateful</a:t>
            </a:r>
            <a:r>
              <a:rPr lang="en-IE" sz="2000" dirty="0">
                <a:solidFill>
                  <a:srgbClr val="FF0000"/>
                </a:solidFill>
              </a:rPr>
              <a:t> DHCPv6 server</a:t>
            </a:r>
          </a:p>
        </p:txBody>
      </p:sp>
    </p:spTree>
  </p:cSld>
  <p:clrMapOvr>
    <a:masterClrMapping/>
  </p:clrMapOvr>
  <p:transition spd="med">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SLAAC and DHCPv6</a:t>
            </a:r>
            <a:r>
              <a:rPr lang="en-US" sz="2800" dirty="0" smtClean="0"/>
              <a:t/>
            </a:r>
            <a:br>
              <a:rPr lang="en-US" sz="2800" dirty="0" smtClean="0"/>
            </a:br>
            <a:r>
              <a:rPr lang="en-US" sz="2800" dirty="0" smtClean="0"/>
              <a:t> DHCPv6 Operations </a:t>
            </a:r>
            <a:endParaRPr lang="en-US" sz="3000" dirty="0">
              <a:solidFill>
                <a:srgbClr val="678DC5"/>
              </a:solidFill>
              <a:cs typeface="Arial" pitchFamily="34" charset="0"/>
            </a:endParaRPr>
          </a:p>
        </p:txBody>
      </p:sp>
      <p:pic>
        <p:nvPicPr>
          <p:cNvPr id="15362" name="Picture 2"/>
          <p:cNvPicPr>
            <a:picLocks noChangeAspect="1" noChangeArrowheads="1"/>
          </p:cNvPicPr>
          <p:nvPr/>
        </p:nvPicPr>
        <p:blipFill>
          <a:blip r:embed="rId3" cstate="print"/>
          <a:srcRect l="44509" t="34115" r="21161" b="13021"/>
          <a:stretch>
            <a:fillRect/>
          </a:stretch>
        </p:blipFill>
        <p:spPr bwMode="auto">
          <a:xfrm>
            <a:off x="1583870" y="1406979"/>
            <a:ext cx="5676901" cy="4914900"/>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Stateless DHCPv6 </a:t>
            </a:r>
            <a:r>
              <a:rPr lang="en-US" sz="2800" dirty="0" smtClean="0"/>
              <a:t/>
            </a:r>
            <a:br>
              <a:rPr lang="en-US" sz="2800" dirty="0" smtClean="0"/>
            </a:br>
            <a:r>
              <a:rPr lang="en-US" sz="2800" dirty="0" smtClean="0"/>
              <a:t> </a:t>
            </a:r>
            <a:r>
              <a:rPr lang="en-US" sz="2400" dirty="0" smtClean="0"/>
              <a:t>Configuring a Router as a </a:t>
            </a:r>
            <a:r>
              <a:rPr lang="en-US" sz="2400" u="sng" dirty="0" smtClean="0"/>
              <a:t>Stateless</a:t>
            </a:r>
            <a:r>
              <a:rPr lang="en-US" sz="2400" dirty="0" smtClean="0"/>
              <a:t> DHCPv6 Server</a:t>
            </a:r>
            <a:endParaRPr lang="en-US" sz="2400" dirty="0">
              <a:solidFill>
                <a:srgbClr val="678DC5"/>
              </a:solidFill>
              <a:cs typeface="Arial" pitchFamily="34" charset="0"/>
            </a:endParaRPr>
          </a:p>
        </p:txBody>
      </p:sp>
      <p:pic>
        <p:nvPicPr>
          <p:cNvPr id="16386" name="Picture 2"/>
          <p:cNvPicPr>
            <a:picLocks noChangeAspect="1" noChangeArrowheads="1"/>
          </p:cNvPicPr>
          <p:nvPr/>
        </p:nvPicPr>
        <p:blipFill>
          <a:blip r:embed="rId3" cstate="print"/>
          <a:srcRect l="46852" t="39844" r="16691" b="17969"/>
          <a:stretch>
            <a:fillRect/>
          </a:stretch>
        </p:blipFill>
        <p:spPr bwMode="auto">
          <a:xfrm>
            <a:off x="687564" y="1276350"/>
            <a:ext cx="6818136" cy="3762375"/>
          </a:xfrm>
          <a:prstGeom prst="rect">
            <a:avLst/>
          </a:prstGeom>
          <a:noFill/>
          <a:ln w="9525">
            <a:noFill/>
            <a:miter lim="800000"/>
            <a:headEnd/>
            <a:tailEnd/>
          </a:ln>
        </p:spPr>
      </p:pic>
      <p:sp>
        <p:nvSpPr>
          <p:cNvPr id="2" name="Rectangle 1"/>
          <p:cNvSpPr/>
          <p:nvPr/>
        </p:nvSpPr>
        <p:spPr>
          <a:xfrm>
            <a:off x="209551" y="5572238"/>
            <a:ext cx="8648700" cy="1089529"/>
          </a:xfrm>
          <a:prstGeom prst="rect">
            <a:avLst/>
          </a:prstGeom>
        </p:spPr>
        <p:txBody>
          <a:bodyPr wrap="square">
            <a:spAutoFit/>
          </a:bodyPr>
          <a:lstStyle/>
          <a:p>
            <a:r>
              <a:rPr lang="en-IE" sz="1800" dirty="0">
                <a:solidFill>
                  <a:srgbClr val="FF0000"/>
                </a:solidFill>
              </a:rPr>
              <a:t>The </a:t>
            </a:r>
            <a:r>
              <a:rPr lang="en-IE" sz="1800" dirty="0">
                <a:solidFill>
                  <a:srgbClr val="002060"/>
                </a:solidFill>
              </a:rPr>
              <a:t>O flag </a:t>
            </a:r>
            <a:r>
              <a:rPr lang="en-IE" sz="1800" dirty="0">
                <a:solidFill>
                  <a:srgbClr val="FF0000"/>
                </a:solidFill>
              </a:rPr>
              <a:t>needs to be changed from 0 to 1 using the interface </a:t>
            </a:r>
            <a:r>
              <a:rPr lang="en-IE" sz="1800" dirty="0" smtClean="0">
                <a:solidFill>
                  <a:srgbClr val="FF0000"/>
                </a:solidFill>
              </a:rPr>
              <a:t>command	 </a:t>
            </a:r>
            <a:r>
              <a:rPr lang="en-IE" sz="1800" b="1" dirty="0">
                <a:solidFill>
                  <a:srgbClr val="002060"/>
                </a:solidFill>
              </a:rPr>
              <a:t>ipv6 </a:t>
            </a:r>
            <a:r>
              <a:rPr lang="en-IE" sz="1800" b="1" dirty="0" err="1">
                <a:solidFill>
                  <a:srgbClr val="002060"/>
                </a:solidFill>
              </a:rPr>
              <a:t>nd</a:t>
            </a:r>
            <a:r>
              <a:rPr lang="en-IE" sz="1800" b="1" dirty="0">
                <a:solidFill>
                  <a:srgbClr val="002060"/>
                </a:solidFill>
              </a:rPr>
              <a:t> </a:t>
            </a:r>
            <a:r>
              <a:rPr lang="en-IE" sz="1800" b="1" dirty="0" smtClean="0">
                <a:solidFill>
                  <a:srgbClr val="002060"/>
                </a:solidFill>
              </a:rPr>
              <a:t>other-</a:t>
            </a:r>
            <a:r>
              <a:rPr lang="en-IE" sz="1800" b="1" dirty="0" err="1" smtClean="0">
                <a:solidFill>
                  <a:srgbClr val="002060"/>
                </a:solidFill>
              </a:rPr>
              <a:t>config</a:t>
            </a:r>
            <a:r>
              <a:rPr lang="en-IE" sz="1800" b="1" dirty="0" smtClean="0">
                <a:solidFill>
                  <a:srgbClr val="002060"/>
                </a:solidFill>
              </a:rPr>
              <a:t>-flag</a:t>
            </a:r>
            <a:endParaRPr lang="en-IE" sz="1800" dirty="0" smtClean="0">
              <a:solidFill>
                <a:srgbClr val="FF0000"/>
              </a:solidFill>
            </a:endParaRPr>
          </a:p>
          <a:p>
            <a:r>
              <a:rPr lang="en-IE" sz="1800" dirty="0" smtClean="0">
                <a:solidFill>
                  <a:srgbClr val="FF0000"/>
                </a:solidFill>
              </a:rPr>
              <a:t>RA </a:t>
            </a:r>
            <a:r>
              <a:rPr lang="en-IE" sz="1800" dirty="0">
                <a:solidFill>
                  <a:srgbClr val="FF0000"/>
                </a:solidFill>
              </a:rPr>
              <a:t>messages sent on this interface indicate that additional information is available from a stateless DHCPv6 server.</a:t>
            </a:r>
          </a:p>
        </p:txBody>
      </p:sp>
    </p:spTree>
  </p:cSld>
  <p:clrMapOvr>
    <a:masterClrMapping/>
  </p:clrMapOvr>
  <p:transition spd="med">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DHCPv4 Operation</a:t>
            </a:r>
            <a:r>
              <a:rPr lang="en-US" sz="2800" dirty="0" smtClean="0"/>
              <a:t/>
            </a:r>
            <a:br>
              <a:rPr lang="en-US" sz="2800" dirty="0" smtClean="0"/>
            </a:br>
            <a:r>
              <a:rPr lang="en-US" dirty="0" smtClean="0"/>
              <a:t>Introducing DHCPv4</a:t>
            </a:r>
            <a:endParaRPr lang="en-US"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554038" y="1295400"/>
            <a:ext cx="8170862" cy="5153025"/>
          </a:xfrm>
        </p:spPr>
        <p:txBody>
          <a:bodyPr/>
          <a:lstStyle/>
          <a:p>
            <a:pPr marL="381000" indent="-381000" eaLnBrk="1" hangingPunct="1">
              <a:lnSpc>
                <a:spcPct val="100000"/>
              </a:lnSpc>
              <a:defRPr/>
            </a:pPr>
            <a:r>
              <a:rPr lang="en-US" sz="2200" dirty="0" smtClean="0"/>
              <a:t>DHCPv4 uses three different address allocation  methods</a:t>
            </a:r>
          </a:p>
          <a:p>
            <a:pPr marL="381000" indent="-381000" eaLnBrk="1" hangingPunct="1">
              <a:lnSpc>
                <a:spcPct val="100000"/>
              </a:lnSpc>
              <a:buNone/>
              <a:defRPr/>
            </a:pPr>
            <a:r>
              <a:rPr lang="en-US" sz="2200" b="1" dirty="0" smtClean="0"/>
              <a:t>	</a:t>
            </a:r>
            <a:r>
              <a:rPr lang="en-US" sz="2000" b="1" dirty="0" smtClean="0">
                <a:solidFill>
                  <a:srgbClr val="FF0000"/>
                </a:solidFill>
              </a:rPr>
              <a:t>Manual Allocation </a:t>
            </a:r>
            <a:r>
              <a:rPr lang="en-US" sz="2000" dirty="0" smtClean="0">
                <a:solidFill>
                  <a:srgbClr val="FF0000"/>
                </a:solidFill>
              </a:rPr>
              <a:t>- </a:t>
            </a:r>
            <a:r>
              <a:rPr lang="en-US" sz="2000" dirty="0" smtClean="0"/>
              <a:t>The administrator assigns a pre-allocated IPv4 address to the client, and DHCPv4 communicates only that IPv4 address to the device.</a:t>
            </a:r>
          </a:p>
          <a:p>
            <a:pPr marL="381000" indent="-381000" eaLnBrk="1" hangingPunct="1">
              <a:lnSpc>
                <a:spcPct val="100000"/>
              </a:lnSpc>
              <a:buNone/>
              <a:defRPr/>
            </a:pPr>
            <a:r>
              <a:rPr lang="en-US" sz="2000" b="1" dirty="0" smtClean="0"/>
              <a:t>	</a:t>
            </a:r>
            <a:r>
              <a:rPr lang="en-US" sz="2000" b="1" dirty="0" smtClean="0">
                <a:solidFill>
                  <a:srgbClr val="FF0000"/>
                </a:solidFill>
              </a:rPr>
              <a:t>Automatic Allocation </a:t>
            </a:r>
            <a:r>
              <a:rPr lang="en-US" sz="2000" dirty="0" smtClean="0">
                <a:solidFill>
                  <a:srgbClr val="FF0000"/>
                </a:solidFill>
              </a:rPr>
              <a:t>- </a:t>
            </a:r>
            <a:r>
              <a:rPr lang="en-US" sz="2000" dirty="0" smtClean="0"/>
              <a:t>DHCPv4 automatically assigns a static IPv4 address permanently to a device, selecting it from a pool of available addresses. </a:t>
            </a:r>
            <a:r>
              <a:rPr lang="en-US" sz="2000" dirty="0" smtClean="0">
                <a:solidFill>
                  <a:srgbClr val="002060"/>
                </a:solidFill>
              </a:rPr>
              <a:t>No lease.</a:t>
            </a:r>
            <a:r>
              <a:rPr lang="en-US" sz="2000" b="1" dirty="0" smtClean="0">
                <a:solidFill>
                  <a:srgbClr val="002060"/>
                </a:solidFill>
              </a:rPr>
              <a:t> </a:t>
            </a:r>
          </a:p>
          <a:p>
            <a:pPr marL="381000" indent="-381000" eaLnBrk="1" hangingPunct="1">
              <a:lnSpc>
                <a:spcPct val="100000"/>
              </a:lnSpc>
              <a:buNone/>
              <a:defRPr/>
            </a:pPr>
            <a:r>
              <a:rPr lang="en-US" sz="2000" b="1" dirty="0" smtClean="0"/>
              <a:t>	</a:t>
            </a:r>
            <a:r>
              <a:rPr lang="en-US" sz="2000" b="1" dirty="0" smtClean="0">
                <a:solidFill>
                  <a:srgbClr val="FF0000"/>
                </a:solidFill>
              </a:rPr>
              <a:t>Dynamic Allocation </a:t>
            </a:r>
            <a:r>
              <a:rPr lang="en-US" sz="2000" dirty="0" smtClean="0">
                <a:solidFill>
                  <a:srgbClr val="FF0000"/>
                </a:solidFill>
              </a:rPr>
              <a:t>- </a:t>
            </a:r>
            <a:r>
              <a:rPr lang="en-US" sz="2000" dirty="0" smtClean="0"/>
              <a:t>DHCPv4 dynamically assigns, or </a:t>
            </a:r>
            <a:r>
              <a:rPr lang="en-US" sz="2000" dirty="0" smtClean="0">
                <a:solidFill>
                  <a:srgbClr val="002060"/>
                </a:solidFill>
              </a:rPr>
              <a:t>leases</a:t>
            </a:r>
            <a:r>
              <a:rPr lang="en-US" sz="2000" dirty="0" smtClean="0"/>
              <a:t>, an IPv4 address from a pool of addresses for a limited period of time chosen by the server, or until the client no longer needs the address. Most commonly used.</a:t>
            </a:r>
          </a:p>
          <a:p>
            <a:pPr marL="381000" indent="-381000" eaLnBrk="1" hangingPunct="1">
              <a:lnSpc>
                <a:spcPct val="100000"/>
              </a:lnSpc>
              <a:buNone/>
              <a:defRPr/>
            </a:pPr>
            <a:endParaRPr lang="en-US" sz="2000" dirty="0" smtClean="0"/>
          </a:p>
          <a:p>
            <a:pPr marL="381000" indent="-381000" eaLnBrk="1" hangingPunct="1">
              <a:lnSpc>
                <a:spcPct val="100000"/>
              </a:lnSpc>
              <a:buNone/>
              <a:defRPr/>
            </a:pPr>
            <a:endParaRPr lang="en-US" sz="2000" dirty="0" smtClean="0"/>
          </a:p>
          <a:p>
            <a:pPr marL="381000" indent="-381000" eaLnBrk="1" hangingPunct="1">
              <a:lnSpc>
                <a:spcPct val="100000"/>
              </a:lnSpc>
              <a:buNone/>
              <a:defRPr/>
            </a:pPr>
            <a:r>
              <a:rPr lang="en-US" sz="2200" dirty="0" smtClean="0"/>
              <a:t>	</a:t>
            </a:r>
          </a:p>
          <a:p>
            <a:pPr marL="719137" lvl="1" indent="-381000" eaLnBrk="1" hangingPunct="1">
              <a:lnSpc>
                <a:spcPct val="100000"/>
              </a:lnSpc>
              <a:defRPr/>
            </a:pPr>
            <a:r>
              <a:rPr lang="en-US" altLang="ja-JP" sz="1800" dirty="0" smtClean="0">
                <a:ea typeface="ＭＳ Ｐゴシック" pitchFamily="34" charset="-128"/>
              </a:rPr>
              <a:t>	</a:t>
            </a:r>
          </a:p>
        </p:txBody>
      </p:sp>
    </p:spTree>
  </p:cSld>
  <p:clrMapOvr>
    <a:masterClrMapping/>
  </p:clrMapOvr>
  <p:transition spd="med">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380999" y="367592"/>
            <a:ext cx="8145463" cy="838200"/>
          </a:xfrm>
        </p:spPr>
        <p:txBody>
          <a:bodyPr/>
          <a:lstStyle/>
          <a:p>
            <a:pPr eaLnBrk="1" hangingPunct="1">
              <a:defRPr/>
            </a:pPr>
            <a:r>
              <a:rPr lang="en-US" sz="1800" dirty="0" err="1" smtClean="0"/>
              <a:t>Stateful</a:t>
            </a:r>
            <a:r>
              <a:rPr lang="en-US" sz="1800" dirty="0" smtClean="0"/>
              <a:t> DHCPv6 </a:t>
            </a:r>
            <a:r>
              <a:rPr lang="en-US" sz="2800" dirty="0" smtClean="0"/>
              <a:t/>
            </a:r>
            <a:br>
              <a:rPr lang="en-US" sz="2800" dirty="0" smtClean="0"/>
            </a:br>
            <a:r>
              <a:rPr lang="en-US" sz="2800" dirty="0" smtClean="0"/>
              <a:t> </a:t>
            </a:r>
            <a:r>
              <a:rPr lang="en-US" sz="2400" dirty="0" smtClean="0"/>
              <a:t>Configuring a Router as a </a:t>
            </a:r>
            <a:r>
              <a:rPr lang="en-US" sz="2400" dirty="0" err="1" smtClean="0"/>
              <a:t>Stateful</a:t>
            </a:r>
            <a:r>
              <a:rPr lang="en-US" sz="2400" dirty="0" smtClean="0"/>
              <a:t> DHCPv6 Server</a:t>
            </a:r>
            <a:endParaRPr lang="en-US" sz="2400" dirty="0">
              <a:solidFill>
                <a:srgbClr val="678DC5"/>
              </a:solidFill>
              <a:cs typeface="Arial" pitchFamily="34" charset="0"/>
            </a:endParaRPr>
          </a:p>
        </p:txBody>
      </p:sp>
      <p:sp>
        <p:nvSpPr>
          <p:cNvPr id="7171" name="Rectangle 6"/>
          <p:cNvSpPr>
            <a:spLocks noGrp="1" noChangeArrowheads="1"/>
          </p:cNvSpPr>
          <p:nvPr>
            <p:ph idx="1"/>
          </p:nvPr>
        </p:nvSpPr>
        <p:spPr>
          <a:xfrm>
            <a:off x="573088" y="1362075"/>
            <a:ext cx="8056562" cy="4791075"/>
          </a:xfrm>
        </p:spPr>
        <p:txBody>
          <a:bodyPr/>
          <a:lstStyle/>
          <a:p>
            <a:pPr>
              <a:buNone/>
            </a:pPr>
            <a:endParaRPr lang="en-US" sz="2300" dirty="0" smtClean="0"/>
          </a:p>
          <a:p>
            <a:pPr>
              <a:buNone/>
            </a:pPr>
            <a:endParaRPr lang="en-US" sz="2300" dirty="0" smtClean="0"/>
          </a:p>
          <a:p>
            <a:pPr>
              <a:buNone/>
            </a:pPr>
            <a:endParaRPr lang="en-US" sz="2300" dirty="0" smtClean="0"/>
          </a:p>
          <a:p>
            <a:pPr>
              <a:buNone/>
            </a:pPr>
            <a:endParaRPr lang="en-US" sz="2300" dirty="0" smtClean="0"/>
          </a:p>
          <a:p>
            <a:pPr>
              <a:buNone/>
            </a:pPr>
            <a:endParaRPr lang="en-US" sz="2300" dirty="0" smtClean="0"/>
          </a:p>
          <a:p>
            <a:pPr>
              <a:buNone/>
            </a:pPr>
            <a:endParaRPr lang="en-US" sz="2300" dirty="0" smtClean="0"/>
          </a:p>
          <a:p>
            <a:pPr>
              <a:buNone/>
            </a:pPr>
            <a:endParaRPr lang="en-US" sz="2300" dirty="0" smtClean="0"/>
          </a:p>
        </p:txBody>
      </p:sp>
      <p:pic>
        <p:nvPicPr>
          <p:cNvPr id="18434" name="Picture 2"/>
          <p:cNvPicPr>
            <a:picLocks noChangeAspect="1" noChangeArrowheads="1"/>
          </p:cNvPicPr>
          <p:nvPr/>
        </p:nvPicPr>
        <p:blipFill>
          <a:blip r:embed="rId3" cstate="print"/>
          <a:srcRect l="44656" t="39844" r="18143" b="16146"/>
          <a:stretch>
            <a:fillRect/>
          </a:stretch>
        </p:blipFill>
        <p:spPr bwMode="auto">
          <a:xfrm>
            <a:off x="1457323" y="1205792"/>
            <a:ext cx="6086475" cy="4048339"/>
          </a:xfrm>
          <a:prstGeom prst="rect">
            <a:avLst/>
          </a:prstGeom>
          <a:noFill/>
          <a:ln w="9525">
            <a:noFill/>
            <a:miter lim="800000"/>
            <a:headEnd/>
            <a:tailEnd/>
          </a:ln>
        </p:spPr>
      </p:pic>
      <p:sp>
        <p:nvSpPr>
          <p:cNvPr id="2" name="Rectangle 1"/>
          <p:cNvSpPr/>
          <p:nvPr/>
        </p:nvSpPr>
        <p:spPr>
          <a:xfrm>
            <a:off x="380998" y="5468553"/>
            <a:ext cx="8582025" cy="1117229"/>
          </a:xfrm>
          <a:prstGeom prst="rect">
            <a:avLst/>
          </a:prstGeom>
        </p:spPr>
        <p:txBody>
          <a:bodyPr wrap="square">
            <a:spAutoFit/>
          </a:bodyPr>
          <a:lstStyle/>
          <a:p>
            <a:r>
              <a:rPr lang="en-IE" sz="1800" dirty="0">
                <a:solidFill>
                  <a:srgbClr val="FF0000"/>
                </a:solidFill>
              </a:rPr>
              <a:t>The </a:t>
            </a:r>
            <a:r>
              <a:rPr lang="en-IE" sz="1800" dirty="0">
                <a:solidFill>
                  <a:srgbClr val="002060"/>
                </a:solidFill>
              </a:rPr>
              <a:t>M flag </a:t>
            </a:r>
            <a:r>
              <a:rPr lang="en-IE" sz="1800" dirty="0">
                <a:solidFill>
                  <a:srgbClr val="FF0000"/>
                </a:solidFill>
              </a:rPr>
              <a:t>needs to be changed from 0 to 1 using the interface </a:t>
            </a:r>
            <a:r>
              <a:rPr lang="en-IE" sz="1800" dirty="0" smtClean="0">
                <a:solidFill>
                  <a:srgbClr val="FF0000"/>
                </a:solidFill>
              </a:rPr>
              <a:t>command:</a:t>
            </a:r>
          </a:p>
          <a:p>
            <a:r>
              <a:rPr lang="en-IE" sz="1800" dirty="0" smtClean="0">
                <a:solidFill>
                  <a:srgbClr val="FF0000"/>
                </a:solidFill>
              </a:rPr>
              <a:t> </a:t>
            </a:r>
            <a:r>
              <a:rPr lang="en-IE" sz="1800" b="1" dirty="0">
                <a:solidFill>
                  <a:srgbClr val="002060"/>
                </a:solidFill>
              </a:rPr>
              <a:t>ipv6 </a:t>
            </a:r>
            <a:r>
              <a:rPr lang="en-IE" sz="1800" b="1" dirty="0" err="1">
                <a:solidFill>
                  <a:srgbClr val="002060"/>
                </a:solidFill>
              </a:rPr>
              <a:t>nd</a:t>
            </a:r>
            <a:r>
              <a:rPr lang="en-IE" sz="1800" b="1" dirty="0">
                <a:solidFill>
                  <a:srgbClr val="002060"/>
                </a:solidFill>
              </a:rPr>
              <a:t> managed-</a:t>
            </a:r>
            <a:r>
              <a:rPr lang="en-IE" sz="1800" b="1" dirty="0" err="1">
                <a:solidFill>
                  <a:srgbClr val="002060"/>
                </a:solidFill>
              </a:rPr>
              <a:t>config</a:t>
            </a:r>
            <a:r>
              <a:rPr lang="en-IE" sz="1800" b="1" dirty="0">
                <a:solidFill>
                  <a:srgbClr val="002060"/>
                </a:solidFill>
              </a:rPr>
              <a:t>-flag</a:t>
            </a:r>
            <a:r>
              <a:rPr lang="en-IE" sz="1800" dirty="0">
                <a:solidFill>
                  <a:srgbClr val="FF0000"/>
                </a:solidFill>
              </a:rPr>
              <a:t>. </a:t>
            </a:r>
            <a:endParaRPr lang="en-IE" sz="1800" dirty="0" smtClean="0">
              <a:solidFill>
                <a:srgbClr val="FF0000"/>
              </a:solidFill>
            </a:endParaRPr>
          </a:p>
          <a:p>
            <a:r>
              <a:rPr lang="en-IE" sz="1800" dirty="0" smtClean="0">
                <a:solidFill>
                  <a:srgbClr val="FF0000"/>
                </a:solidFill>
              </a:rPr>
              <a:t>This </a:t>
            </a:r>
            <a:r>
              <a:rPr lang="en-IE" sz="1800" dirty="0">
                <a:solidFill>
                  <a:srgbClr val="FF0000"/>
                </a:solidFill>
              </a:rPr>
              <a:t>informs the device not to use SLAAC but to obtain IPv6 addressing and all configuration parameters from a </a:t>
            </a:r>
            <a:r>
              <a:rPr lang="en-IE" sz="1800" dirty="0" err="1">
                <a:solidFill>
                  <a:srgbClr val="FF0000"/>
                </a:solidFill>
              </a:rPr>
              <a:t>stateful</a:t>
            </a:r>
            <a:r>
              <a:rPr lang="en-IE" sz="1800" dirty="0">
                <a:solidFill>
                  <a:srgbClr val="FF0000"/>
                </a:solidFill>
              </a:rPr>
              <a:t> DHCPv6 server</a:t>
            </a:r>
            <a:r>
              <a:rPr lang="en-IE" sz="2000" dirty="0">
                <a:solidFill>
                  <a:srgbClr val="FF0000"/>
                </a:solidFill>
              </a:rPr>
              <a:t>.</a:t>
            </a:r>
          </a:p>
        </p:txBody>
      </p:sp>
    </p:spTree>
  </p:cSld>
  <p:clrMapOvr>
    <a:masterClrMapping/>
  </p:clrMapOvr>
  <p:transition spd="med">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err="1" smtClean="0"/>
              <a:t>Stateful</a:t>
            </a:r>
            <a:r>
              <a:rPr lang="en-US" sz="1800" dirty="0" smtClean="0"/>
              <a:t> DHCPv6 </a:t>
            </a:r>
            <a:r>
              <a:rPr lang="en-US" sz="2800" dirty="0" smtClean="0"/>
              <a:t/>
            </a:r>
            <a:br>
              <a:rPr lang="en-US" sz="2800" dirty="0" smtClean="0"/>
            </a:br>
            <a:r>
              <a:rPr lang="en-US" sz="2800" dirty="0" smtClean="0"/>
              <a:t> </a:t>
            </a:r>
            <a:r>
              <a:rPr lang="en-US" sz="2400" dirty="0" err="1" smtClean="0"/>
              <a:t>Config</a:t>
            </a:r>
            <a:r>
              <a:rPr lang="en-US" sz="2400" dirty="0" smtClean="0"/>
              <a:t> a Router as a </a:t>
            </a:r>
            <a:r>
              <a:rPr lang="en-US" sz="2400" dirty="0" err="1" smtClean="0"/>
              <a:t>Stateful</a:t>
            </a:r>
            <a:r>
              <a:rPr lang="en-US" sz="2400" dirty="0" smtClean="0"/>
              <a:t> DHCPv6 Relay Agent</a:t>
            </a:r>
            <a:endParaRPr lang="en-US" sz="2400" dirty="0">
              <a:solidFill>
                <a:srgbClr val="678DC5"/>
              </a:solidFill>
              <a:cs typeface="Arial" pitchFamily="34" charset="0"/>
            </a:endParaRPr>
          </a:p>
        </p:txBody>
      </p:sp>
      <p:sp>
        <p:nvSpPr>
          <p:cNvPr id="7171" name="Rectangle 6"/>
          <p:cNvSpPr>
            <a:spLocks noGrp="1" noChangeArrowheads="1"/>
          </p:cNvSpPr>
          <p:nvPr>
            <p:ph idx="1"/>
          </p:nvPr>
        </p:nvSpPr>
        <p:spPr>
          <a:xfrm>
            <a:off x="573088" y="1362075"/>
            <a:ext cx="8056562" cy="4791075"/>
          </a:xfrm>
        </p:spPr>
        <p:txBody>
          <a:bodyPr/>
          <a:lstStyle/>
          <a:p>
            <a:pPr>
              <a:buNone/>
            </a:pPr>
            <a:endParaRPr lang="en-US" sz="2300" dirty="0" smtClean="0"/>
          </a:p>
          <a:p>
            <a:pPr>
              <a:buNone/>
            </a:pPr>
            <a:endParaRPr lang="en-US" sz="2300" dirty="0" smtClean="0"/>
          </a:p>
          <a:p>
            <a:pPr>
              <a:buNone/>
            </a:pPr>
            <a:endParaRPr lang="en-US" sz="2300" dirty="0" smtClean="0"/>
          </a:p>
          <a:p>
            <a:pPr>
              <a:buNone/>
            </a:pPr>
            <a:endParaRPr lang="en-US" sz="2300" dirty="0" smtClean="0"/>
          </a:p>
          <a:p>
            <a:pPr>
              <a:buNone/>
            </a:pPr>
            <a:endParaRPr lang="en-US" sz="2300" dirty="0" smtClean="0"/>
          </a:p>
          <a:p>
            <a:pPr>
              <a:buNone/>
            </a:pPr>
            <a:endParaRPr lang="en-US" sz="2300" dirty="0" smtClean="0"/>
          </a:p>
          <a:p>
            <a:pPr>
              <a:buNone/>
            </a:pPr>
            <a:endParaRPr lang="en-US" sz="2300" dirty="0" smtClean="0"/>
          </a:p>
          <a:p>
            <a:pPr>
              <a:buNone/>
            </a:pPr>
            <a:endParaRPr lang="en-US" sz="2300" dirty="0" smtClean="0"/>
          </a:p>
          <a:p>
            <a:pPr>
              <a:buNone/>
            </a:pPr>
            <a:endParaRPr lang="en-US" sz="2300" dirty="0" smtClean="0"/>
          </a:p>
          <a:p>
            <a:pPr>
              <a:buNone/>
            </a:pPr>
            <a:endParaRPr lang="en-US" sz="2300" dirty="0" smtClean="0"/>
          </a:p>
        </p:txBody>
      </p:sp>
      <p:pic>
        <p:nvPicPr>
          <p:cNvPr id="20482" name="Picture 2"/>
          <p:cNvPicPr>
            <a:picLocks noChangeAspect="1" noChangeArrowheads="1"/>
          </p:cNvPicPr>
          <p:nvPr/>
        </p:nvPicPr>
        <p:blipFill>
          <a:blip r:embed="rId3" cstate="print"/>
          <a:srcRect l="49781" t="46615" r="14348" b="32291"/>
          <a:stretch>
            <a:fillRect/>
          </a:stretch>
        </p:blipFill>
        <p:spPr bwMode="auto">
          <a:xfrm>
            <a:off x="4476750" y="4781550"/>
            <a:ext cx="4667250" cy="1543050"/>
          </a:xfrm>
          <a:prstGeom prst="rect">
            <a:avLst/>
          </a:prstGeom>
          <a:noFill/>
          <a:ln w="9525">
            <a:noFill/>
            <a:miter lim="800000"/>
            <a:headEnd/>
            <a:tailEnd/>
          </a:ln>
        </p:spPr>
      </p:pic>
      <p:pic>
        <p:nvPicPr>
          <p:cNvPr id="20483" name="Picture 3"/>
          <p:cNvPicPr>
            <a:picLocks noChangeAspect="1" noChangeArrowheads="1"/>
          </p:cNvPicPr>
          <p:nvPr/>
        </p:nvPicPr>
        <p:blipFill>
          <a:blip r:embed="rId4" cstate="print"/>
          <a:srcRect l="48536" t="33073" r="14861" b="14583"/>
          <a:stretch>
            <a:fillRect/>
          </a:stretch>
        </p:blipFill>
        <p:spPr bwMode="auto">
          <a:xfrm>
            <a:off x="4476750" y="1333499"/>
            <a:ext cx="4463387" cy="3248025"/>
          </a:xfrm>
          <a:prstGeom prst="rect">
            <a:avLst/>
          </a:prstGeom>
          <a:noFill/>
          <a:ln w="9525">
            <a:noFill/>
            <a:miter lim="800000"/>
            <a:headEnd/>
            <a:tailEnd/>
          </a:ln>
        </p:spPr>
      </p:pic>
      <p:sp>
        <p:nvSpPr>
          <p:cNvPr id="2" name="Oval 1"/>
          <p:cNvSpPr/>
          <p:nvPr/>
        </p:nvSpPr>
        <p:spPr bwMode="auto">
          <a:xfrm>
            <a:off x="4695825" y="1933575"/>
            <a:ext cx="1304925" cy="361950"/>
          </a:xfrm>
          <a:prstGeom prst="ellipse">
            <a:avLst/>
          </a:prstGeom>
          <a:noFill/>
          <a:ln w="19050" cap="flat" cmpd="sng" algn="ctr">
            <a:solidFill>
              <a:srgbClr val="FF0000"/>
            </a:solidFill>
            <a:prstDash val="dash"/>
            <a:round/>
            <a:headEnd type="none" w="med" len="med"/>
            <a:tailEnd type="none" w="med" len="med"/>
          </a:ln>
          <a:effectLst/>
        </p:spPr>
        <p:txBody>
          <a:bodyPr vert="horz" wrap="square" lIns="82124" tIns="41061" rIns="82124" bIns="41061" numCol="1" rtlCol="0" anchor="ctr" anchorCtr="0" compatLnSpc="1">
            <a:prstTxWarp prst="textNoShape">
              <a:avLst/>
            </a:prstTxWarp>
            <a:spAutoFit/>
          </a:bodyPr>
          <a:lstStyle/>
          <a:p>
            <a:pPr marL="0" marR="0" indent="0" algn="ctr" defTabSz="814388" rtl="0" eaLnBrk="0" fontAlgn="base" latinLnBrk="0" hangingPunct="0">
              <a:lnSpc>
                <a:spcPct val="90000"/>
              </a:lnSpc>
              <a:spcBef>
                <a:spcPct val="0"/>
              </a:spcBef>
              <a:spcAft>
                <a:spcPct val="0"/>
              </a:spcAft>
              <a:buClrTx/>
              <a:buSzTx/>
              <a:buFontTx/>
              <a:buNone/>
              <a:tabLst/>
            </a:pPr>
            <a:endParaRPr kumimoji="0" lang="en-IE" sz="2400" b="0" i="0" u="none" strike="noStrike" cap="none" normalizeH="0" baseline="0" smtClean="0">
              <a:ln>
                <a:noFill/>
              </a:ln>
              <a:solidFill>
                <a:schemeClr val="tx1"/>
              </a:solidFill>
              <a:effectLst/>
              <a:latin typeface="Arial" charset="0"/>
            </a:endParaRPr>
          </a:p>
        </p:txBody>
      </p:sp>
      <p:sp>
        <p:nvSpPr>
          <p:cNvPr id="3" name="Rectangle 2"/>
          <p:cNvSpPr/>
          <p:nvPr/>
        </p:nvSpPr>
        <p:spPr>
          <a:xfrm>
            <a:off x="547687" y="2215877"/>
            <a:ext cx="3548063" cy="2585323"/>
          </a:xfrm>
          <a:prstGeom prst="rect">
            <a:avLst/>
          </a:prstGeom>
        </p:spPr>
        <p:txBody>
          <a:bodyPr wrap="square">
            <a:spAutoFit/>
          </a:bodyPr>
          <a:lstStyle/>
          <a:p>
            <a:r>
              <a:rPr lang="en-IE" sz="2000" dirty="0"/>
              <a:t>If the DHCPv6 server is located on a different network than the client, then the IPv6 router can be configured as a DHCPv6 </a:t>
            </a:r>
            <a:r>
              <a:rPr lang="en-IE" sz="2000" dirty="0">
                <a:solidFill>
                  <a:srgbClr val="FF0000"/>
                </a:solidFill>
              </a:rPr>
              <a:t>relay agent</a:t>
            </a:r>
            <a:r>
              <a:rPr lang="en-IE" sz="2000" dirty="0"/>
              <a:t>. The configuration of a DHCPv6 relay agent is similar to the configuration of an IPv4 router as a DHCPv4 relay.</a:t>
            </a:r>
          </a:p>
        </p:txBody>
      </p:sp>
    </p:spTree>
  </p:cSld>
  <p:clrMapOvr>
    <a:masterClrMapping/>
  </p:clrMapOvr>
  <p:transition spd="med">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Troubleshooting DHCPv6 </a:t>
            </a:r>
            <a:r>
              <a:rPr lang="en-US" sz="2800" dirty="0" smtClean="0"/>
              <a:t/>
            </a:r>
            <a:br>
              <a:rPr lang="en-US" sz="2800" dirty="0" smtClean="0"/>
            </a:br>
            <a:r>
              <a:rPr lang="en-US" sz="2800" dirty="0" smtClean="0"/>
              <a:t> </a:t>
            </a:r>
            <a:r>
              <a:rPr lang="en-US" sz="2400" dirty="0" smtClean="0"/>
              <a:t>Troubleshooting Tasks</a:t>
            </a:r>
            <a:endParaRPr lang="en-US" sz="2400" dirty="0">
              <a:solidFill>
                <a:srgbClr val="678DC5"/>
              </a:solidFill>
              <a:cs typeface="Arial" pitchFamily="34" charset="0"/>
            </a:endParaRPr>
          </a:p>
        </p:txBody>
      </p:sp>
      <p:sp>
        <p:nvSpPr>
          <p:cNvPr id="7171" name="Rectangle 6"/>
          <p:cNvSpPr>
            <a:spLocks noGrp="1" noChangeArrowheads="1"/>
          </p:cNvSpPr>
          <p:nvPr>
            <p:ph idx="1"/>
          </p:nvPr>
        </p:nvSpPr>
        <p:spPr>
          <a:xfrm>
            <a:off x="573088" y="1362075"/>
            <a:ext cx="8056562" cy="4791075"/>
          </a:xfrm>
        </p:spPr>
        <p:txBody>
          <a:bodyPr/>
          <a:lstStyle/>
          <a:p>
            <a:pPr>
              <a:buNone/>
            </a:pPr>
            <a:endParaRPr lang="en-US" sz="2300" dirty="0" smtClean="0"/>
          </a:p>
          <a:p>
            <a:pPr>
              <a:buNone/>
            </a:pPr>
            <a:endParaRPr lang="en-US" sz="2300" dirty="0" smtClean="0"/>
          </a:p>
          <a:p>
            <a:pPr>
              <a:buNone/>
            </a:pPr>
            <a:endParaRPr lang="en-US" sz="2300" dirty="0" smtClean="0"/>
          </a:p>
          <a:p>
            <a:pPr>
              <a:buNone/>
            </a:pPr>
            <a:endParaRPr lang="en-US" sz="2300" dirty="0" smtClean="0"/>
          </a:p>
          <a:p>
            <a:pPr>
              <a:buNone/>
            </a:pPr>
            <a:endParaRPr lang="en-US" sz="2300" dirty="0" smtClean="0"/>
          </a:p>
          <a:p>
            <a:pPr>
              <a:buNone/>
            </a:pPr>
            <a:endParaRPr lang="en-US" sz="2300" dirty="0" smtClean="0"/>
          </a:p>
          <a:p>
            <a:pPr>
              <a:buNone/>
            </a:pPr>
            <a:endParaRPr lang="en-US" sz="2300" dirty="0" smtClean="0"/>
          </a:p>
          <a:p>
            <a:pPr>
              <a:buNone/>
            </a:pPr>
            <a:endParaRPr lang="en-US" sz="2300" dirty="0" smtClean="0"/>
          </a:p>
          <a:p>
            <a:pPr>
              <a:buNone/>
            </a:pPr>
            <a:endParaRPr lang="en-US" sz="2300" dirty="0" smtClean="0"/>
          </a:p>
          <a:p>
            <a:pPr>
              <a:buNone/>
            </a:pPr>
            <a:endParaRPr lang="en-US" sz="2300" dirty="0" smtClean="0"/>
          </a:p>
        </p:txBody>
      </p:sp>
      <p:pic>
        <p:nvPicPr>
          <p:cNvPr id="21506" name="Picture 2"/>
          <p:cNvPicPr>
            <a:picLocks noChangeAspect="1" noChangeArrowheads="1"/>
          </p:cNvPicPr>
          <p:nvPr/>
        </p:nvPicPr>
        <p:blipFill>
          <a:blip r:embed="rId3" cstate="print"/>
          <a:srcRect l="50220" t="46875" r="12006" b="36979"/>
          <a:stretch>
            <a:fillRect/>
          </a:stretch>
        </p:blipFill>
        <p:spPr bwMode="auto">
          <a:xfrm>
            <a:off x="571499" y="1657350"/>
            <a:ext cx="8058151" cy="1936455"/>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Troubleshooting DHCPv6</a:t>
            </a:r>
            <a:r>
              <a:rPr lang="en-US" sz="2400" b="0" dirty="0" smtClean="0"/>
              <a:t/>
            </a:r>
            <a:br>
              <a:rPr lang="en-US" sz="2400" b="0" dirty="0" smtClean="0"/>
            </a:br>
            <a:r>
              <a:rPr lang="en-US" sz="2400" b="0" dirty="0" smtClean="0"/>
              <a:t> </a:t>
            </a:r>
            <a:r>
              <a:rPr lang="en-US" b="0" dirty="0" smtClean="0"/>
              <a:t>Verify Router DHCPv6 Configuration</a:t>
            </a:r>
            <a:endParaRPr lang="en-US" dirty="0">
              <a:solidFill>
                <a:srgbClr val="678DC5"/>
              </a:solidFill>
              <a:cs typeface="Arial" pitchFamily="34" charset="0"/>
            </a:endParaRPr>
          </a:p>
        </p:txBody>
      </p:sp>
      <p:sp>
        <p:nvSpPr>
          <p:cNvPr id="7171" name="Rectangle 6"/>
          <p:cNvSpPr>
            <a:spLocks noGrp="1" noChangeArrowheads="1"/>
          </p:cNvSpPr>
          <p:nvPr>
            <p:ph idx="1"/>
          </p:nvPr>
        </p:nvSpPr>
        <p:spPr>
          <a:xfrm>
            <a:off x="573088" y="1362075"/>
            <a:ext cx="8056562" cy="4791075"/>
          </a:xfrm>
        </p:spPr>
        <p:txBody>
          <a:bodyPr/>
          <a:lstStyle/>
          <a:p>
            <a:pPr>
              <a:buNone/>
            </a:pPr>
            <a:endParaRPr lang="en-US" sz="2300" dirty="0" smtClean="0"/>
          </a:p>
          <a:p>
            <a:pPr>
              <a:buNone/>
            </a:pPr>
            <a:endParaRPr lang="en-US" sz="2300" dirty="0" smtClean="0"/>
          </a:p>
          <a:p>
            <a:pPr>
              <a:buNone/>
            </a:pPr>
            <a:endParaRPr lang="en-US" sz="2300" dirty="0" smtClean="0"/>
          </a:p>
          <a:p>
            <a:pPr>
              <a:buNone/>
            </a:pPr>
            <a:endParaRPr lang="en-US" sz="2300" dirty="0" smtClean="0"/>
          </a:p>
          <a:p>
            <a:pPr>
              <a:buNone/>
            </a:pPr>
            <a:endParaRPr lang="en-US" sz="2300" dirty="0" smtClean="0"/>
          </a:p>
          <a:p>
            <a:pPr>
              <a:buNone/>
            </a:pPr>
            <a:endParaRPr lang="en-US" sz="2300" dirty="0" smtClean="0"/>
          </a:p>
          <a:p>
            <a:pPr>
              <a:buNone/>
            </a:pPr>
            <a:endParaRPr lang="en-US" sz="2300" dirty="0" smtClean="0"/>
          </a:p>
          <a:p>
            <a:pPr>
              <a:buNone/>
            </a:pPr>
            <a:endParaRPr lang="en-US" sz="2300" dirty="0" smtClean="0"/>
          </a:p>
          <a:p>
            <a:pPr>
              <a:buNone/>
            </a:pPr>
            <a:endParaRPr lang="en-US" sz="2300" dirty="0" smtClean="0"/>
          </a:p>
          <a:p>
            <a:pPr>
              <a:buNone/>
            </a:pPr>
            <a:endParaRPr lang="en-US" sz="2300" dirty="0" smtClean="0"/>
          </a:p>
        </p:txBody>
      </p:sp>
      <p:pic>
        <p:nvPicPr>
          <p:cNvPr id="22530" name="Picture 2"/>
          <p:cNvPicPr>
            <a:picLocks noChangeAspect="1" noChangeArrowheads="1"/>
          </p:cNvPicPr>
          <p:nvPr/>
        </p:nvPicPr>
        <p:blipFill>
          <a:blip r:embed="rId3" cstate="print"/>
          <a:srcRect l="49634" t="31771" r="14348" b="15885"/>
          <a:stretch>
            <a:fillRect/>
          </a:stretch>
        </p:blipFill>
        <p:spPr bwMode="auto">
          <a:xfrm>
            <a:off x="1638300" y="1447800"/>
            <a:ext cx="6153150" cy="5027574"/>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Troubleshooting DHCPv6</a:t>
            </a:r>
            <a:r>
              <a:rPr lang="en-US" sz="2400" b="0" dirty="0" smtClean="0"/>
              <a:t/>
            </a:r>
            <a:br>
              <a:rPr lang="en-US" sz="2400" b="0" dirty="0" smtClean="0"/>
            </a:br>
            <a:r>
              <a:rPr lang="en-US" sz="2400" b="0" dirty="0" smtClean="0"/>
              <a:t> </a:t>
            </a:r>
            <a:r>
              <a:rPr lang="en-US" b="0" dirty="0" smtClean="0"/>
              <a:t>Debugging DHCPv6</a:t>
            </a:r>
            <a:endParaRPr lang="en-US" dirty="0">
              <a:solidFill>
                <a:srgbClr val="678DC5"/>
              </a:solidFill>
              <a:cs typeface="Arial" pitchFamily="34" charset="0"/>
            </a:endParaRPr>
          </a:p>
        </p:txBody>
      </p:sp>
      <p:sp>
        <p:nvSpPr>
          <p:cNvPr id="7171" name="Rectangle 6"/>
          <p:cNvSpPr>
            <a:spLocks noGrp="1" noChangeArrowheads="1"/>
          </p:cNvSpPr>
          <p:nvPr>
            <p:ph idx="1"/>
          </p:nvPr>
        </p:nvSpPr>
        <p:spPr>
          <a:xfrm>
            <a:off x="573088" y="1362075"/>
            <a:ext cx="8056562" cy="4791075"/>
          </a:xfrm>
        </p:spPr>
        <p:txBody>
          <a:bodyPr/>
          <a:lstStyle/>
          <a:p>
            <a:pPr>
              <a:buNone/>
            </a:pPr>
            <a:endParaRPr lang="en-US" sz="2300" dirty="0" smtClean="0"/>
          </a:p>
          <a:p>
            <a:pPr>
              <a:buNone/>
            </a:pPr>
            <a:endParaRPr lang="en-US" sz="2300" dirty="0" smtClean="0"/>
          </a:p>
          <a:p>
            <a:pPr>
              <a:buNone/>
            </a:pPr>
            <a:endParaRPr lang="en-US" sz="2300" dirty="0" smtClean="0"/>
          </a:p>
          <a:p>
            <a:pPr>
              <a:buNone/>
            </a:pPr>
            <a:endParaRPr lang="en-US" sz="2300" dirty="0" smtClean="0"/>
          </a:p>
          <a:p>
            <a:pPr>
              <a:buNone/>
            </a:pPr>
            <a:endParaRPr lang="en-US" sz="2300" dirty="0" smtClean="0"/>
          </a:p>
          <a:p>
            <a:pPr>
              <a:buNone/>
            </a:pPr>
            <a:endParaRPr lang="en-US" sz="2300" dirty="0" smtClean="0"/>
          </a:p>
          <a:p>
            <a:pPr>
              <a:buNone/>
            </a:pPr>
            <a:endParaRPr lang="en-US" sz="2300" dirty="0" smtClean="0"/>
          </a:p>
          <a:p>
            <a:pPr>
              <a:buNone/>
            </a:pPr>
            <a:endParaRPr lang="en-US" sz="2300" dirty="0" smtClean="0"/>
          </a:p>
          <a:p>
            <a:pPr>
              <a:buNone/>
            </a:pPr>
            <a:endParaRPr lang="en-US" sz="2300" dirty="0" smtClean="0"/>
          </a:p>
          <a:p>
            <a:pPr>
              <a:buNone/>
            </a:pPr>
            <a:endParaRPr lang="en-US" sz="2300" dirty="0" smtClean="0"/>
          </a:p>
        </p:txBody>
      </p:sp>
      <p:pic>
        <p:nvPicPr>
          <p:cNvPr id="23554" name="Picture 2"/>
          <p:cNvPicPr>
            <a:picLocks noChangeAspect="1" noChangeArrowheads="1"/>
          </p:cNvPicPr>
          <p:nvPr/>
        </p:nvPicPr>
        <p:blipFill>
          <a:blip r:embed="rId3" cstate="print"/>
          <a:srcRect l="49781" t="37500" r="11859" b="20052"/>
          <a:stretch>
            <a:fillRect/>
          </a:stretch>
        </p:blipFill>
        <p:spPr bwMode="auto">
          <a:xfrm>
            <a:off x="1200149" y="1527417"/>
            <a:ext cx="7190265" cy="4473333"/>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0" y="0"/>
            <a:ext cx="9144000" cy="685800"/>
          </a:xfrm>
          <a:prstGeom prst="rect">
            <a:avLst/>
          </a:prstGeom>
          <a:solidFill>
            <a:srgbClr val="FFFFFF"/>
          </a:solidFill>
          <a:ln w="9525" algn="ctr">
            <a:noFill/>
            <a:miter lim="800000"/>
            <a:headEnd/>
            <a:tailEnd/>
          </a:ln>
        </p:spPr>
        <p:txBody>
          <a:bodyPr wrap="none" lIns="82124" tIns="41061" rIns="82124" bIns="41061" anchor="ctr"/>
          <a:lstStyle/>
          <a:p>
            <a:endParaRPr lang="en-US" dirty="0"/>
          </a:p>
        </p:txBody>
      </p:sp>
      <p:pic>
        <p:nvPicPr>
          <p:cNvPr id="35843" name="Picture 3" descr="CNA_largo-onwhite"/>
          <p:cNvPicPr>
            <a:picLocks noChangeAspect="1" noChangeArrowheads="1"/>
          </p:cNvPicPr>
          <p:nvPr/>
        </p:nvPicPr>
        <p:blipFill>
          <a:blip r:embed="rId2" cstate="print"/>
          <a:srcRect/>
          <a:stretch>
            <a:fillRect/>
          </a:stretch>
        </p:blipFill>
        <p:spPr bwMode="auto">
          <a:xfrm>
            <a:off x="1508125" y="2741613"/>
            <a:ext cx="6097588" cy="892175"/>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DHCPv4 Operation</a:t>
            </a:r>
            <a:r>
              <a:rPr lang="en-US" sz="2800" dirty="0" smtClean="0"/>
              <a:t/>
            </a:r>
            <a:br>
              <a:rPr lang="en-US" sz="2800" dirty="0" smtClean="0"/>
            </a:br>
            <a:r>
              <a:rPr lang="en-US" dirty="0" smtClean="0"/>
              <a:t>Introducing DHCPv4</a:t>
            </a:r>
            <a:endParaRPr lang="en-US"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554038" y="1295400"/>
            <a:ext cx="8170862" cy="5153025"/>
          </a:xfrm>
        </p:spPr>
        <p:txBody>
          <a:bodyPr/>
          <a:lstStyle/>
          <a:p>
            <a:pPr marL="381000" indent="-381000" eaLnBrk="1" hangingPunct="1">
              <a:lnSpc>
                <a:spcPct val="100000"/>
              </a:lnSpc>
              <a:buNone/>
              <a:defRPr/>
            </a:pPr>
            <a:endParaRPr lang="en-US" sz="2000" dirty="0" smtClean="0"/>
          </a:p>
          <a:p>
            <a:pPr marL="381000" indent="-381000" eaLnBrk="1" hangingPunct="1">
              <a:lnSpc>
                <a:spcPct val="100000"/>
              </a:lnSpc>
              <a:buNone/>
              <a:defRPr/>
            </a:pPr>
            <a:endParaRPr lang="en-US" sz="2000" dirty="0" smtClean="0"/>
          </a:p>
          <a:p>
            <a:pPr marL="381000" indent="-381000" eaLnBrk="1" hangingPunct="1">
              <a:lnSpc>
                <a:spcPct val="100000"/>
              </a:lnSpc>
              <a:buNone/>
              <a:defRPr/>
            </a:pPr>
            <a:r>
              <a:rPr lang="en-US" sz="2200" dirty="0" smtClean="0"/>
              <a:t>	</a:t>
            </a:r>
          </a:p>
          <a:p>
            <a:pPr marL="719137" lvl="1" indent="-381000" eaLnBrk="1" hangingPunct="1">
              <a:lnSpc>
                <a:spcPct val="100000"/>
              </a:lnSpc>
              <a:defRPr/>
            </a:pPr>
            <a:r>
              <a:rPr lang="en-US" altLang="ja-JP" sz="1800" dirty="0" smtClean="0">
                <a:ea typeface="ＭＳ Ｐゴシック" pitchFamily="34" charset="-128"/>
              </a:rPr>
              <a:t>	</a:t>
            </a:r>
          </a:p>
        </p:txBody>
      </p:sp>
      <p:pic>
        <p:nvPicPr>
          <p:cNvPr id="1026" name="Picture 2"/>
          <p:cNvPicPr>
            <a:picLocks noChangeAspect="1" noChangeArrowheads="1"/>
          </p:cNvPicPr>
          <p:nvPr/>
        </p:nvPicPr>
        <p:blipFill>
          <a:blip r:embed="rId3" cstate="print"/>
          <a:srcRect l="49341" t="28646" r="14348" b="13542"/>
          <a:stretch>
            <a:fillRect/>
          </a:stretch>
        </p:blipFill>
        <p:spPr bwMode="auto">
          <a:xfrm>
            <a:off x="1665514" y="1297966"/>
            <a:ext cx="5402036" cy="4835694"/>
          </a:xfrm>
          <a:prstGeom prst="rect">
            <a:avLst/>
          </a:prstGeom>
          <a:noFill/>
          <a:ln w="9525">
            <a:noFill/>
            <a:miter lim="800000"/>
            <a:headEnd/>
            <a:tailEnd/>
          </a:ln>
        </p:spPr>
      </p:pic>
      <p:sp>
        <p:nvSpPr>
          <p:cNvPr id="2" name="TextBox 1"/>
          <p:cNvSpPr txBox="1"/>
          <p:nvPr/>
        </p:nvSpPr>
        <p:spPr>
          <a:xfrm>
            <a:off x="3443843" y="6111888"/>
            <a:ext cx="1845377" cy="701731"/>
          </a:xfrm>
          <a:prstGeom prst="rect">
            <a:avLst/>
          </a:prstGeom>
          <a:noFill/>
        </p:spPr>
        <p:txBody>
          <a:bodyPr wrap="none" rtlCol="0">
            <a:spAutoFit/>
          </a:bodyPr>
          <a:lstStyle/>
          <a:p>
            <a:r>
              <a:rPr lang="en-IE" sz="4400" b="1" dirty="0" smtClean="0">
                <a:solidFill>
                  <a:srgbClr val="FF0000"/>
                </a:solidFill>
              </a:rPr>
              <a:t>DORA</a:t>
            </a:r>
            <a:endParaRPr lang="en-IE" sz="4400" b="1" dirty="0">
              <a:solidFill>
                <a:srgbClr val="FF0000"/>
              </a:solidFill>
            </a:endParaRPr>
          </a:p>
        </p:txBody>
      </p:sp>
    </p:spTree>
  </p:cSld>
  <p:clrMapOvr>
    <a:masterClrMapping/>
  </p:clrMapOvr>
  <p:transition spd="med">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714" y="297770"/>
            <a:ext cx="8145462" cy="838200"/>
          </a:xfrm>
        </p:spPr>
        <p:txBody>
          <a:bodyPr/>
          <a:lstStyle/>
          <a:p>
            <a:r>
              <a:rPr lang="en-IE" dirty="0" smtClean="0"/>
              <a:t>DHCP Lease </a:t>
            </a:r>
            <a:r>
              <a:rPr lang="en-IE" dirty="0"/>
              <a:t>Renewal</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5256" y="3435881"/>
            <a:ext cx="5474154" cy="32731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174170" y="1111080"/>
            <a:ext cx="8708572" cy="1818959"/>
          </a:xfrm>
          <a:prstGeom prst="rect">
            <a:avLst/>
          </a:prstGeom>
        </p:spPr>
        <p:txBody>
          <a:bodyPr wrap="square">
            <a:spAutoFit/>
          </a:bodyPr>
          <a:lstStyle/>
          <a:p>
            <a:pPr algn="l">
              <a:spcBef>
                <a:spcPts val="600"/>
              </a:spcBef>
            </a:pPr>
            <a:r>
              <a:rPr lang="en-IE" sz="1800" b="1" dirty="0">
                <a:solidFill>
                  <a:srgbClr val="FF0000"/>
                </a:solidFill>
              </a:rPr>
              <a:t>DHCP Request (DHCPREQUEST</a:t>
            </a:r>
            <a:r>
              <a:rPr lang="en-IE" sz="1800" b="1" dirty="0" smtClean="0">
                <a:solidFill>
                  <a:srgbClr val="FF0000"/>
                </a:solidFill>
              </a:rPr>
              <a:t>)</a:t>
            </a:r>
          </a:p>
          <a:p>
            <a:pPr algn="l">
              <a:spcBef>
                <a:spcPts val="600"/>
              </a:spcBef>
            </a:pPr>
            <a:r>
              <a:rPr lang="en-IE" sz="1800" dirty="0" smtClean="0"/>
              <a:t>When </a:t>
            </a:r>
            <a:r>
              <a:rPr lang="en-IE" sz="1800" dirty="0"/>
              <a:t>the lease has expired, the client sends a DHCPREQUEST message directly to the DHCPv4 server that originally offered the IPv4 address</a:t>
            </a:r>
            <a:r>
              <a:rPr lang="en-IE" sz="1800" dirty="0" smtClean="0"/>
              <a:t>..</a:t>
            </a:r>
            <a:endParaRPr lang="en-IE" sz="1800" dirty="0"/>
          </a:p>
          <a:p>
            <a:pPr algn="l">
              <a:spcBef>
                <a:spcPts val="600"/>
              </a:spcBef>
            </a:pPr>
            <a:r>
              <a:rPr lang="en-IE" sz="1800" b="1" dirty="0" smtClean="0">
                <a:solidFill>
                  <a:srgbClr val="FF0000"/>
                </a:solidFill>
              </a:rPr>
              <a:t>DHCP </a:t>
            </a:r>
            <a:r>
              <a:rPr lang="en-IE" sz="1800" b="1" dirty="0">
                <a:solidFill>
                  <a:srgbClr val="FF0000"/>
                </a:solidFill>
              </a:rPr>
              <a:t>Acknowledgment (DHCPACK)</a:t>
            </a:r>
          </a:p>
          <a:p>
            <a:pPr algn="l">
              <a:spcBef>
                <a:spcPts val="600"/>
              </a:spcBef>
            </a:pPr>
            <a:r>
              <a:rPr lang="en-IE" sz="1800" dirty="0" smtClean="0"/>
              <a:t>On </a:t>
            </a:r>
            <a:r>
              <a:rPr lang="en-IE" sz="1800" dirty="0"/>
              <a:t>receiving the DHCPREQUEST message, the server verifies the lease information by returning a </a:t>
            </a:r>
            <a:r>
              <a:rPr lang="en-IE" sz="1800" dirty="0" smtClean="0"/>
              <a:t>DHCPACK.</a:t>
            </a:r>
            <a:endParaRPr lang="en-IE" sz="1800" dirty="0"/>
          </a:p>
        </p:txBody>
      </p:sp>
    </p:spTree>
    <p:extLst>
      <p:ext uri="{BB962C8B-B14F-4D97-AF65-F5344CB8AC3E}">
        <p14:creationId xmlns:p14="http://schemas.microsoft.com/office/powerpoint/2010/main" val="1988212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DHCPv4 Operation</a:t>
            </a:r>
            <a:r>
              <a:rPr lang="en-US" sz="2800" dirty="0" smtClean="0"/>
              <a:t/>
            </a:r>
            <a:br>
              <a:rPr lang="en-US" sz="2800" dirty="0" smtClean="0"/>
            </a:br>
            <a:r>
              <a:rPr lang="en-US" dirty="0" smtClean="0"/>
              <a:t> DHCPv4 Message Format</a:t>
            </a:r>
            <a:endParaRPr lang="en-US"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554038" y="1295400"/>
            <a:ext cx="8170862" cy="5153025"/>
          </a:xfrm>
        </p:spPr>
        <p:txBody>
          <a:bodyPr/>
          <a:lstStyle/>
          <a:p>
            <a:pPr marL="381000" indent="-381000" eaLnBrk="1" hangingPunct="1">
              <a:lnSpc>
                <a:spcPct val="100000"/>
              </a:lnSpc>
              <a:buNone/>
              <a:defRPr/>
            </a:pPr>
            <a:endParaRPr lang="en-US" sz="2000" dirty="0" smtClean="0"/>
          </a:p>
          <a:p>
            <a:pPr marL="381000" indent="-381000" eaLnBrk="1" hangingPunct="1">
              <a:lnSpc>
                <a:spcPct val="100000"/>
              </a:lnSpc>
              <a:buNone/>
              <a:defRPr/>
            </a:pPr>
            <a:endParaRPr lang="en-US" sz="2000" dirty="0" smtClean="0"/>
          </a:p>
          <a:p>
            <a:pPr marL="381000" indent="-381000" eaLnBrk="1" hangingPunct="1">
              <a:lnSpc>
                <a:spcPct val="100000"/>
              </a:lnSpc>
              <a:buNone/>
              <a:defRPr/>
            </a:pPr>
            <a:r>
              <a:rPr lang="en-US" sz="2200" dirty="0" smtClean="0"/>
              <a:t>	</a:t>
            </a:r>
          </a:p>
          <a:p>
            <a:pPr marL="719137" lvl="1" indent="-381000" eaLnBrk="1" hangingPunct="1">
              <a:lnSpc>
                <a:spcPct val="100000"/>
              </a:lnSpc>
              <a:defRPr/>
            </a:pPr>
            <a:r>
              <a:rPr lang="en-US" altLang="ja-JP" sz="1800" dirty="0" smtClean="0">
                <a:ea typeface="ＭＳ Ｐゴシック" pitchFamily="34" charset="-128"/>
              </a:rPr>
              <a:t>	</a:t>
            </a: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907" y="1317170"/>
            <a:ext cx="7786007" cy="52469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DHCPv4 Operation</a:t>
            </a:r>
            <a:r>
              <a:rPr lang="en-US" sz="2800" dirty="0" smtClean="0"/>
              <a:t/>
            </a:r>
            <a:br>
              <a:rPr lang="en-US" sz="2800" dirty="0" smtClean="0"/>
            </a:br>
            <a:r>
              <a:rPr lang="en-US" kern="1200" dirty="0" smtClean="0">
                <a:solidFill>
                  <a:srgbClr val="3E8DC5"/>
                </a:solidFill>
                <a:latin typeface="Arial" charset="0"/>
              </a:rPr>
              <a:t>DHCPv4 Discover Messages</a:t>
            </a:r>
            <a:endParaRPr lang="en-US" dirty="0">
              <a:solidFill>
                <a:srgbClr val="3E8DC5"/>
              </a:solidFill>
              <a:cs typeface="Arial" pitchFamily="34" charset="0"/>
            </a:endParaRPr>
          </a:p>
        </p:txBody>
      </p:sp>
      <p:sp>
        <p:nvSpPr>
          <p:cNvPr id="7171" name="Rectangle 6"/>
          <p:cNvSpPr>
            <a:spLocks noGrp="1" noChangeArrowheads="1"/>
          </p:cNvSpPr>
          <p:nvPr>
            <p:ph idx="1"/>
          </p:nvPr>
        </p:nvSpPr>
        <p:spPr>
          <a:xfrm>
            <a:off x="554038" y="1295400"/>
            <a:ext cx="8170862" cy="5153025"/>
          </a:xfrm>
        </p:spPr>
        <p:txBody>
          <a:bodyPr/>
          <a:lstStyle/>
          <a:p>
            <a:pPr marL="381000" indent="-381000" eaLnBrk="1" hangingPunct="1">
              <a:lnSpc>
                <a:spcPct val="100000"/>
              </a:lnSpc>
              <a:buNone/>
              <a:defRPr/>
            </a:pPr>
            <a:endParaRPr lang="en-US" sz="2000" dirty="0" smtClean="0"/>
          </a:p>
          <a:p>
            <a:pPr marL="381000" indent="-381000" eaLnBrk="1" hangingPunct="1">
              <a:lnSpc>
                <a:spcPct val="100000"/>
              </a:lnSpc>
              <a:buNone/>
              <a:defRPr/>
            </a:pPr>
            <a:endParaRPr lang="en-US" sz="2000" dirty="0" smtClean="0"/>
          </a:p>
          <a:p>
            <a:pPr marL="381000" indent="-381000" eaLnBrk="1" hangingPunct="1">
              <a:lnSpc>
                <a:spcPct val="100000"/>
              </a:lnSpc>
              <a:buNone/>
              <a:defRPr/>
            </a:pPr>
            <a:r>
              <a:rPr lang="en-US" sz="2200" dirty="0" smtClean="0"/>
              <a:t>	</a:t>
            </a:r>
          </a:p>
          <a:p>
            <a:pPr marL="719137" lvl="1" indent="-381000" eaLnBrk="1" hangingPunct="1">
              <a:lnSpc>
                <a:spcPct val="100000"/>
              </a:lnSpc>
              <a:defRPr/>
            </a:pPr>
            <a:r>
              <a:rPr lang="en-US" altLang="ja-JP" sz="1800" dirty="0" smtClean="0">
                <a:ea typeface="ＭＳ Ｐゴシック" pitchFamily="34" charset="-128"/>
              </a:rPr>
              <a:t>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1713" y="1265273"/>
            <a:ext cx="5693229" cy="53967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bwMode="auto">
          <a:xfrm>
            <a:off x="1839686" y="3864429"/>
            <a:ext cx="1828800" cy="217714"/>
          </a:xfrm>
          <a:prstGeom prst="rect">
            <a:avLst/>
          </a:prstGeom>
          <a:noFill/>
          <a:ln w="22225" cap="flat" cmpd="sng" algn="ctr">
            <a:solidFill>
              <a:srgbClr val="FF0000"/>
            </a:solidFill>
            <a:prstDash val="dash"/>
            <a:round/>
            <a:headEnd type="none" w="med" len="med"/>
            <a:tailEnd type="none" w="med" len="med"/>
          </a:ln>
          <a:effectLst/>
        </p:spPr>
        <p:txBody>
          <a:bodyPr vert="horz" wrap="none" lIns="82124" tIns="41061" rIns="82124" bIns="41061" numCol="1" rtlCol="0" anchor="ctr" anchorCtr="0" compatLnSpc="1">
            <a:prstTxWarp prst="textNoShape">
              <a:avLst/>
            </a:prstTxWarp>
            <a:spAutoFit/>
          </a:bodyPr>
          <a:lstStyle/>
          <a:p>
            <a:pPr marL="0" marR="0" indent="0" algn="ctr" defTabSz="814388" rtl="0" eaLnBrk="0" fontAlgn="base" latinLnBrk="0" hangingPunct="0">
              <a:lnSpc>
                <a:spcPct val="90000"/>
              </a:lnSpc>
              <a:spcBef>
                <a:spcPct val="0"/>
              </a:spcBef>
              <a:spcAft>
                <a:spcPct val="0"/>
              </a:spcAft>
              <a:buClrTx/>
              <a:buSzTx/>
              <a:buFontTx/>
              <a:buNone/>
              <a:tabLst/>
            </a:pPr>
            <a:endParaRPr kumimoji="0" lang="en-IE" sz="2400" b="0" i="0" u="none" strike="noStrike" cap="none" normalizeH="0" baseline="0" smtClean="0">
              <a:ln>
                <a:noFill/>
              </a:ln>
              <a:solidFill>
                <a:schemeClr val="tx1"/>
              </a:solidFill>
              <a:effectLst/>
              <a:latin typeface="Arial" charset="0"/>
            </a:endParaRPr>
          </a:p>
        </p:txBody>
      </p:sp>
      <p:sp>
        <p:nvSpPr>
          <p:cNvPr id="7" name="Rectangle 6"/>
          <p:cNvSpPr/>
          <p:nvPr/>
        </p:nvSpPr>
        <p:spPr bwMode="auto">
          <a:xfrm>
            <a:off x="3673927" y="3875315"/>
            <a:ext cx="1605644" cy="206828"/>
          </a:xfrm>
          <a:prstGeom prst="rect">
            <a:avLst/>
          </a:prstGeom>
          <a:noFill/>
          <a:ln w="22225" cap="flat" cmpd="sng" algn="ctr">
            <a:solidFill>
              <a:srgbClr val="FF0000"/>
            </a:solidFill>
            <a:prstDash val="dash"/>
            <a:round/>
            <a:headEnd type="none" w="med" len="med"/>
            <a:tailEnd type="none" w="med" len="med"/>
          </a:ln>
          <a:effectLst/>
        </p:spPr>
        <p:txBody>
          <a:bodyPr vert="horz" wrap="square" lIns="82124" tIns="41061" rIns="82124" bIns="41061" numCol="1" rtlCol="0" anchor="ctr" anchorCtr="0" compatLnSpc="1">
            <a:prstTxWarp prst="textNoShape">
              <a:avLst/>
            </a:prstTxWarp>
            <a:spAutoFit/>
          </a:bodyPr>
          <a:lstStyle/>
          <a:p>
            <a:pPr marL="0" marR="0" indent="0" algn="ctr" defTabSz="814388" rtl="0" eaLnBrk="0" fontAlgn="base" latinLnBrk="0" hangingPunct="0">
              <a:lnSpc>
                <a:spcPct val="90000"/>
              </a:lnSpc>
              <a:spcBef>
                <a:spcPct val="0"/>
              </a:spcBef>
              <a:spcAft>
                <a:spcPct val="0"/>
              </a:spcAft>
              <a:buClrTx/>
              <a:buSzTx/>
              <a:buFontTx/>
              <a:buNone/>
              <a:tabLst/>
            </a:pPr>
            <a:endParaRPr kumimoji="0" lang="en-IE" sz="2400" b="0" i="0" u="none" strike="noStrike" cap="none" normalizeH="0" baseline="0" smtClean="0">
              <a:ln>
                <a:noFill/>
              </a:ln>
              <a:solidFill>
                <a:schemeClr val="tx1"/>
              </a:solidFill>
              <a:effectLst/>
              <a:latin typeface="Arial" charset="0"/>
            </a:endParaRPr>
          </a:p>
        </p:txBody>
      </p:sp>
    </p:spTree>
  </p:cSld>
  <p:clrMapOvr>
    <a:masterClrMapping/>
  </p:clrMapOvr>
  <p:transition spd="med">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3495" y="537256"/>
            <a:ext cx="8145462" cy="838200"/>
          </a:xfrm>
        </p:spPr>
        <p:txBody>
          <a:bodyPr/>
          <a:lstStyle/>
          <a:p>
            <a:r>
              <a:rPr lang="en-US" sz="1800" dirty="0"/>
              <a:t>DHCPv4 Operation</a:t>
            </a:r>
            <a:r>
              <a:rPr lang="en-US" sz="2800" dirty="0"/>
              <a:t/>
            </a:r>
            <a:br>
              <a:rPr lang="en-US" sz="2800" dirty="0"/>
            </a:br>
            <a:r>
              <a:rPr lang="en-US" kern="1200" dirty="0">
                <a:solidFill>
                  <a:srgbClr val="3E8DC5"/>
                </a:solidFill>
                <a:latin typeface="Arial" charset="0"/>
              </a:rPr>
              <a:t>DHCPv4 </a:t>
            </a:r>
            <a:r>
              <a:rPr lang="en-US" kern="1200" dirty="0" smtClean="0">
                <a:solidFill>
                  <a:srgbClr val="3E8DC5"/>
                </a:solidFill>
                <a:latin typeface="Arial" charset="0"/>
              </a:rPr>
              <a:t>Offer </a:t>
            </a:r>
            <a:r>
              <a:rPr lang="en-US" kern="1200" dirty="0">
                <a:solidFill>
                  <a:srgbClr val="3E8DC5"/>
                </a:solidFill>
                <a:latin typeface="Arial" charset="0"/>
              </a:rPr>
              <a:t>Messages</a:t>
            </a:r>
            <a:endParaRPr lang="en-IE"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5886" y="1436531"/>
            <a:ext cx="5772150" cy="51983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8316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r>
              <a:rPr lang="en-US" sz="1800" dirty="0" smtClean="0"/>
              <a:t>DHCPv4 Operation</a:t>
            </a:r>
            <a:r>
              <a:rPr lang="en-US" dirty="0" smtClean="0"/>
              <a:t/>
            </a:r>
            <a:br>
              <a:rPr lang="en-US" dirty="0" smtClean="0"/>
            </a:br>
            <a:r>
              <a:rPr lang="en-US" dirty="0" smtClean="0"/>
              <a:t>Configuring a DHCPv4 Server</a:t>
            </a:r>
            <a:endParaRPr lang="en-US" dirty="0"/>
          </a:p>
        </p:txBody>
      </p:sp>
      <p:sp>
        <p:nvSpPr>
          <p:cNvPr id="7171" name="Rectangle 6"/>
          <p:cNvSpPr>
            <a:spLocks noGrp="1" noChangeArrowheads="1"/>
          </p:cNvSpPr>
          <p:nvPr>
            <p:ph idx="1"/>
          </p:nvPr>
        </p:nvSpPr>
        <p:spPr>
          <a:xfrm>
            <a:off x="554038" y="1295400"/>
            <a:ext cx="8170862" cy="5153025"/>
          </a:xfrm>
        </p:spPr>
        <p:txBody>
          <a:bodyPr/>
          <a:lstStyle/>
          <a:p>
            <a:pPr marL="381000" indent="-381000" eaLnBrk="1" hangingPunct="1">
              <a:lnSpc>
                <a:spcPct val="100000"/>
              </a:lnSpc>
              <a:defRPr/>
            </a:pPr>
            <a:r>
              <a:rPr lang="en-US" sz="2200" dirty="0" smtClean="0"/>
              <a:t>A Cisco router running Cisco IOS software can be configured to act as a DHCPv4 server. To set up DHCP </a:t>
            </a:r>
          </a:p>
          <a:p>
            <a:pPr marL="719137" lvl="1" indent="-381000" eaLnBrk="1" hangingPunct="1">
              <a:lnSpc>
                <a:spcPct val="100000"/>
              </a:lnSpc>
              <a:defRPr/>
            </a:pPr>
            <a:r>
              <a:rPr lang="en-US" dirty="0" smtClean="0"/>
              <a:t>	</a:t>
            </a:r>
            <a:r>
              <a:rPr lang="en-US" dirty="0" smtClean="0">
                <a:solidFill>
                  <a:srgbClr val="002060"/>
                </a:solidFill>
              </a:rPr>
              <a:t>1.Exclude addresses from the pool.</a:t>
            </a:r>
          </a:p>
          <a:p>
            <a:pPr marL="719137" lvl="1" indent="-381000" eaLnBrk="1" hangingPunct="1">
              <a:lnSpc>
                <a:spcPct val="100000"/>
              </a:lnSpc>
              <a:defRPr/>
            </a:pPr>
            <a:r>
              <a:rPr lang="en-US" dirty="0" smtClean="0">
                <a:solidFill>
                  <a:srgbClr val="002060"/>
                </a:solidFill>
              </a:rPr>
              <a:t>	2. Set up DHCP pool name</a:t>
            </a:r>
          </a:p>
          <a:p>
            <a:pPr marL="719137" lvl="1" indent="-381000" eaLnBrk="1" hangingPunct="1">
              <a:lnSpc>
                <a:spcPct val="100000"/>
              </a:lnSpc>
              <a:defRPr/>
            </a:pPr>
            <a:r>
              <a:rPr lang="en-US" dirty="0" smtClean="0">
                <a:solidFill>
                  <a:srgbClr val="002060"/>
                </a:solidFill>
              </a:rPr>
              <a:t>	3. </a:t>
            </a:r>
            <a:r>
              <a:rPr lang="en-US" b="1" dirty="0" smtClean="0">
                <a:solidFill>
                  <a:srgbClr val="002060"/>
                </a:solidFill>
              </a:rPr>
              <a:t> </a:t>
            </a:r>
            <a:r>
              <a:rPr lang="en-US" dirty="0" smtClean="0">
                <a:solidFill>
                  <a:srgbClr val="002060"/>
                </a:solidFill>
              </a:rPr>
              <a:t>Configuring Specific Tasks –define range of addresses and subnet mask. Use default-router command  for default gateway. Optional items that can be included in pool – </a:t>
            </a:r>
            <a:r>
              <a:rPr lang="en-US" dirty="0" err="1" smtClean="0">
                <a:solidFill>
                  <a:srgbClr val="002060"/>
                </a:solidFill>
              </a:rPr>
              <a:t>dns</a:t>
            </a:r>
            <a:r>
              <a:rPr lang="en-US" dirty="0" smtClean="0">
                <a:solidFill>
                  <a:srgbClr val="002060"/>
                </a:solidFill>
              </a:rPr>
              <a:t> server, domain-name</a:t>
            </a:r>
            <a:r>
              <a:rPr lang="en-US" b="1" dirty="0" smtClean="0">
                <a:solidFill>
                  <a:srgbClr val="002060"/>
                </a:solidFill>
              </a:rPr>
              <a:t> </a:t>
            </a:r>
          </a:p>
          <a:p>
            <a:pPr marL="719137" lvl="1" indent="-381000" eaLnBrk="1" hangingPunct="1">
              <a:lnSpc>
                <a:spcPct val="100000"/>
              </a:lnSpc>
              <a:defRPr/>
            </a:pPr>
            <a:endParaRPr lang="en-US" b="1" dirty="0" smtClean="0"/>
          </a:p>
          <a:p>
            <a:pPr marL="719137" lvl="1" indent="-381000" eaLnBrk="1" hangingPunct="1">
              <a:lnSpc>
                <a:spcPct val="100000"/>
              </a:lnSpc>
              <a:defRPr/>
            </a:pPr>
            <a:endParaRPr lang="en-US" b="1" dirty="0" smtClean="0"/>
          </a:p>
          <a:p>
            <a:pPr marL="719137" lvl="1" indent="-381000" eaLnBrk="1" hangingPunct="1">
              <a:lnSpc>
                <a:spcPct val="100000"/>
              </a:lnSpc>
              <a:defRPr/>
            </a:pPr>
            <a:endParaRPr lang="en-US" b="1" dirty="0" smtClean="0"/>
          </a:p>
          <a:p>
            <a:pPr marL="381000" indent="-381000" eaLnBrk="1" hangingPunct="1">
              <a:lnSpc>
                <a:spcPct val="100000"/>
              </a:lnSpc>
              <a:defRPr/>
            </a:pPr>
            <a:endParaRPr lang="en-US" b="1" dirty="0" smtClean="0"/>
          </a:p>
          <a:p>
            <a:pPr marL="381000" indent="-381000" eaLnBrk="1" hangingPunct="1">
              <a:lnSpc>
                <a:spcPct val="100000"/>
              </a:lnSpc>
              <a:defRPr/>
            </a:pPr>
            <a:endParaRPr lang="en-US" sz="2000" dirty="0" smtClean="0"/>
          </a:p>
          <a:p>
            <a:pPr marL="381000" indent="-381000" eaLnBrk="1" hangingPunct="1">
              <a:lnSpc>
                <a:spcPct val="100000"/>
              </a:lnSpc>
              <a:defRPr/>
            </a:pPr>
            <a:r>
              <a:rPr lang="en-US" sz="2000" dirty="0" smtClean="0"/>
              <a:t>To disable </a:t>
            </a:r>
            <a:r>
              <a:rPr lang="en-US" sz="2000" dirty="0" err="1" smtClean="0"/>
              <a:t>dhcp</a:t>
            </a:r>
            <a:r>
              <a:rPr lang="en-US" sz="2000" dirty="0" smtClean="0"/>
              <a:t> </a:t>
            </a:r>
            <a:r>
              <a:rPr lang="en-US" sz="2000" b="1" dirty="0" smtClean="0"/>
              <a:t>- no service </a:t>
            </a:r>
            <a:r>
              <a:rPr lang="en-US" sz="2000" b="1" dirty="0" err="1" smtClean="0"/>
              <a:t>dhcp</a:t>
            </a:r>
            <a:endParaRPr lang="en-US" sz="2000" dirty="0" smtClean="0"/>
          </a:p>
          <a:p>
            <a:pPr marL="719137" lvl="1" indent="-381000" eaLnBrk="1" hangingPunct="1">
              <a:lnSpc>
                <a:spcPct val="100000"/>
              </a:lnSpc>
              <a:defRPr/>
            </a:pPr>
            <a:endParaRPr lang="en-US" dirty="0" smtClean="0"/>
          </a:p>
          <a:p>
            <a:pPr marL="719137" lvl="1" indent="-381000" eaLnBrk="1" hangingPunct="1">
              <a:lnSpc>
                <a:spcPct val="100000"/>
              </a:lnSpc>
              <a:defRPr/>
            </a:pPr>
            <a:endParaRPr lang="en-US" dirty="0" smtClean="0"/>
          </a:p>
          <a:p>
            <a:pPr marL="719137" lvl="1" indent="-381000" eaLnBrk="1" hangingPunct="1">
              <a:lnSpc>
                <a:spcPct val="100000"/>
              </a:lnSpc>
              <a:defRPr/>
            </a:pPr>
            <a:endParaRPr lang="en-US" dirty="0" smtClean="0"/>
          </a:p>
          <a:p>
            <a:pPr marL="719137" lvl="1" indent="-381000" eaLnBrk="1" hangingPunct="1">
              <a:lnSpc>
                <a:spcPct val="100000"/>
              </a:lnSpc>
              <a:defRPr/>
            </a:pPr>
            <a:endParaRPr lang="en-US" dirty="0" smtClean="0"/>
          </a:p>
          <a:p>
            <a:pPr marL="719137" lvl="1" indent="-381000" eaLnBrk="1" hangingPunct="1">
              <a:lnSpc>
                <a:spcPct val="100000"/>
              </a:lnSpc>
              <a:defRPr/>
            </a:pPr>
            <a:endParaRPr lang="en-US" dirty="0" smtClean="0"/>
          </a:p>
          <a:p>
            <a:pPr marL="719137" lvl="1" indent="-381000" eaLnBrk="1" hangingPunct="1">
              <a:lnSpc>
                <a:spcPct val="100000"/>
              </a:lnSpc>
              <a:defRPr/>
            </a:pPr>
            <a:endParaRPr lang="en-US" dirty="0" smtClean="0"/>
          </a:p>
          <a:p>
            <a:pPr marL="719137" lvl="1" indent="-381000" eaLnBrk="1" hangingPunct="1">
              <a:lnSpc>
                <a:spcPct val="100000"/>
              </a:lnSpc>
              <a:defRPr/>
            </a:pPr>
            <a:endParaRPr lang="en-US" dirty="0" smtClean="0"/>
          </a:p>
          <a:p>
            <a:pPr marL="719137" lvl="1" indent="-381000" eaLnBrk="1" hangingPunct="1">
              <a:lnSpc>
                <a:spcPct val="100000"/>
              </a:lnSpc>
              <a:defRPr/>
            </a:pPr>
            <a:endParaRPr lang="en-US" dirty="0" smtClean="0"/>
          </a:p>
          <a:p>
            <a:pPr marL="719137" lvl="1" indent="-381000" eaLnBrk="1" hangingPunct="1">
              <a:lnSpc>
                <a:spcPct val="100000"/>
              </a:lnSpc>
              <a:defRPr/>
            </a:pPr>
            <a:endParaRPr lang="en-US" dirty="0" smtClean="0"/>
          </a:p>
          <a:p>
            <a:pPr marL="719137" lvl="1" indent="-381000" eaLnBrk="1" hangingPunct="1">
              <a:lnSpc>
                <a:spcPct val="100000"/>
              </a:lnSpc>
              <a:defRPr/>
            </a:pPr>
            <a:endParaRPr lang="en-US" dirty="0" smtClean="0"/>
          </a:p>
          <a:p>
            <a:pPr marL="719137" lvl="1" indent="-381000" eaLnBrk="1" hangingPunct="1">
              <a:lnSpc>
                <a:spcPct val="100000"/>
              </a:lnSpc>
              <a:defRPr/>
            </a:pPr>
            <a:endParaRPr lang="en-US" dirty="0" smtClean="0"/>
          </a:p>
          <a:p>
            <a:pPr marL="719137" lvl="1" indent="-381000" eaLnBrk="1" hangingPunct="1">
              <a:lnSpc>
                <a:spcPct val="100000"/>
              </a:lnSpc>
              <a:defRPr/>
            </a:pPr>
            <a:endParaRPr lang="en-US" dirty="0" smtClean="0"/>
          </a:p>
          <a:p>
            <a:pPr marL="719137" lvl="1" indent="-381000" eaLnBrk="1" hangingPunct="1">
              <a:lnSpc>
                <a:spcPct val="100000"/>
              </a:lnSpc>
              <a:defRPr/>
            </a:pPr>
            <a:endParaRPr lang="en-US" dirty="0" smtClean="0"/>
          </a:p>
          <a:p>
            <a:pPr marL="719137" lvl="1" indent="-381000" eaLnBrk="1" hangingPunct="1">
              <a:lnSpc>
                <a:spcPct val="100000"/>
              </a:lnSpc>
              <a:defRPr/>
            </a:pPr>
            <a:endParaRPr lang="en-US" sz="1800" dirty="0" smtClean="0"/>
          </a:p>
          <a:p>
            <a:pPr marL="719137" lvl="1" indent="-381000" eaLnBrk="1" hangingPunct="1">
              <a:lnSpc>
                <a:spcPct val="100000"/>
              </a:lnSpc>
              <a:defRPr/>
            </a:pPr>
            <a:endParaRPr lang="en-US" sz="1800" dirty="0" smtClean="0"/>
          </a:p>
          <a:p>
            <a:pPr marL="719137" lvl="1" indent="-381000" eaLnBrk="1" hangingPunct="1">
              <a:lnSpc>
                <a:spcPct val="100000"/>
              </a:lnSpc>
              <a:defRPr/>
            </a:pPr>
            <a:r>
              <a:rPr lang="en-US" sz="1800" dirty="0" smtClean="0"/>
              <a:t>	</a:t>
            </a:r>
          </a:p>
          <a:p>
            <a:pPr marL="719137" lvl="1" indent="-381000" eaLnBrk="1" hangingPunct="1">
              <a:lnSpc>
                <a:spcPct val="100000"/>
              </a:lnSpc>
              <a:defRPr/>
            </a:pPr>
            <a:endParaRPr lang="en-US" sz="1800" dirty="0" smtClean="0"/>
          </a:p>
          <a:p>
            <a:pPr marL="719137" lvl="1" indent="-381000" eaLnBrk="1" hangingPunct="1">
              <a:lnSpc>
                <a:spcPct val="100000"/>
              </a:lnSpc>
              <a:defRPr/>
            </a:pPr>
            <a:endParaRPr lang="en-US" sz="1800" dirty="0" smtClean="0"/>
          </a:p>
          <a:p>
            <a:pPr marL="719137" lvl="1" indent="-381000" eaLnBrk="1" hangingPunct="1">
              <a:lnSpc>
                <a:spcPct val="100000"/>
              </a:lnSpc>
              <a:defRPr/>
            </a:pPr>
            <a:endParaRPr lang="en-US" sz="1800" dirty="0" smtClean="0"/>
          </a:p>
          <a:p>
            <a:pPr marL="381000" indent="-381000" eaLnBrk="1" hangingPunct="1">
              <a:lnSpc>
                <a:spcPct val="100000"/>
              </a:lnSpc>
              <a:buNone/>
              <a:defRPr/>
            </a:pPr>
            <a:endParaRPr lang="en-US" sz="2000" dirty="0" smtClean="0"/>
          </a:p>
          <a:p>
            <a:pPr marL="381000" indent="-381000" eaLnBrk="1" hangingPunct="1">
              <a:lnSpc>
                <a:spcPct val="100000"/>
              </a:lnSpc>
              <a:buNone/>
              <a:defRPr/>
            </a:pPr>
            <a:endParaRPr lang="en-US" sz="2000" dirty="0" smtClean="0"/>
          </a:p>
          <a:p>
            <a:pPr marL="381000" indent="-381000" eaLnBrk="1" hangingPunct="1">
              <a:lnSpc>
                <a:spcPct val="100000"/>
              </a:lnSpc>
              <a:buNone/>
              <a:defRPr/>
            </a:pPr>
            <a:endParaRPr lang="en-US" sz="2000" dirty="0" smtClean="0"/>
          </a:p>
          <a:p>
            <a:pPr marL="381000" indent="-381000" eaLnBrk="1" hangingPunct="1">
              <a:lnSpc>
                <a:spcPct val="100000"/>
              </a:lnSpc>
              <a:buNone/>
              <a:defRPr/>
            </a:pPr>
            <a:endParaRPr lang="en-US" sz="2000" dirty="0" smtClean="0"/>
          </a:p>
          <a:p>
            <a:pPr marL="381000" indent="-381000" eaLnBrk="1" hangingPunct="1">
              <a:lnSpc>
                <a:spcPct val="100000"/>
              </a:lnSpc>
              <a:buNone/>
              <a:defRPr/>
            </a:pPr>
            <a:endParaRPr lang="en-US" sz="2000" dirty="0" smtClean="0"/>
          </a:p>
          <a:p>
            <a:pPr marL="381000" indent="-381000" eaLnBrk="1" hangingPunct="1">
              <a:lnSpc>
                <a:spcPct val="100000"/>
              </a:lnSpc>
              <a:buNone/>
              <a:defRPr/>
            </a:pPr>
            <a:r>
              <a:rPr lang="en-US" sz="2200" dirty="0" smtClean="0"/>
              <a:t>	</a:t>
            </a:r>
          </a:p>
          <a:p>
            <a:pPr marL="719137" lvl="1" indent="-381000" eaLnBrk="1" hangingPunct="1">
              <a:lnSpc>
                <a:spcPct val="100000"/>
              </a:lnSpc>
              <a:defRPr/>
            </a:pPr>
            <a:r>
              <a:rPr lang="en-US" altLang="ja-JP" sz="1800" dirty="0" smtClean="0">
                <a:ea typeface="ＭＳ Ｐゴシック" pitchFamily="34" charset="-128"/>
              </a:rPr>
              <a:t>	</a:t>
            </a:r>
          </a:p>
        </p:txBody>
      </p:sp>
      <p:pic>
        <p:nvPicPr>
          <p:cNvPr id="2054" name="Picture 6"/>
          <p:cNvPicPr>
            <a:picLocks noChangeAspect="1" noChangeArrowheads="1"/>
          </p:cNvPicPr>
          <p:nvPr/>
        </p:nvPicPr>
        <p:blipFill>
          <a:blip r:embed="rId3" cstate="print"/>
          <a:srcRect l="50293" t="38802" r="16764" b="39063"/>
          <a:stretch>
            <a:fillRect/>
          </a:stretch>
        </p:blipFill>
        <p:spPr bwMode="auto">
          <a:xfrm>
            <a:off x="1337183" y="4218214"/>
            <a:ext cx="6007954" cy="2269672"/>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
</file>

<file path=ppt/theme/theme1.xml><?xml version="1.0" encoding="utf-8"?>
<a:theme xmlns:a="http://schemas.openxmlformats.org/drawingml/2006/main" name="PPT-TMPLT-WHT_C">
  <a:themeElements>
    <a:clrScheme name="PPT-TMPLT-WHT_C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PPT-TMPLT-WHT_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PPT-TMPLT-WHT_C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etAcad-4F_PPT-WHT_060408">
  <a:themeElements>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Oct_2006_Cisco White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12267</TotalTime>
  <Pages>28</Pages>
  <Words>1782</Words>
  <Application>Microsoft Office PowerPoint</Application>
  <PresentationFormat>On-screen Show (4:3)</PresentationFormat>
  <Paragraphs>329</Paragraphs>
  <Slides>35</Slides>
  <Notes>26</Notes>
  <HiddenSlides>0</HiddenSlides>
  <MMClips>0</MMClips>
  <ScaleCrop>false</ScaleCrop>
  <HeadingPairs>
    <vt:vector size="4" baseType="variant">
      <vt:variant>
        <vt:lpstr>Theme</vt:lpstr>
      </vt:variant>
      <vt:variant>
        <vt:i4>2</vt:i4>
      </vt:variant>
      <vt:variant>
        <vt:lpstr>Slide Titles</vt:lpstr>
      </vt:variant>
      <vt:variant>
        <vt:i4>35</vt:i4>
      </vt:variant>
    </vt:vector>
  </HeadingPairs>
  <TitlesOfParts>
    <vt:vector size="37" baseType="lpstr">
      <vt:lpstr>PPT-TMPLT-WHT_C</vt:lpstr>
      <vt:lpstr>NetAcad-4F_PPT-WHT_060408</vt:lpstr>
      <vt:lpstr>Chapter 10: DHCP </vt:lpstr>
      <vt:lpstr>Introduction Introduction</vt:lpstr>
      <vt:lpstr>DHCPv4 Operation Introducing DHCPv4</vt:lpstr>
      <vt:lpstr>DHCPv4 Operation Introducing DHCPv4</vt:lpstr>
      <vt:lpstr>DHCP Lease Renewal</vt:lpstr>
      <vt:lpstr>DHCPv4 Operation  DHCPv4 Message Format</vt:lpstr>
      <vt:lpstr>DHCPv4 Operation DHCPv4 Discover Messages</vt:lpstr>
      <vt:lpstr>DHCPv4 Operation DHCPv4 Offer Messages</vt:lpstr>
      <vt:lpstr>DHCPv4 Operation Configuring a DHCPv4 Server</vt:lpstr>
      <vt:lpstr>DHCPv4 Operation Verifying a DHCPv4 Server</vt:lpstr>
      <vt:lpstr>DHCPv4 Operation DHCPv4 Relay</vt:lpstr>
      <vt:lpstr>DHCPv4 Operation DHCPv4 Relay</vt:lpstr>
      <vt:lpstr>Configuring a DHCPv4 client   Configuring a Router as  DHCPv4 client </vt:lpstr>
      <vt:lpstr>Troubleshoot DHCPv4  Troubleshooting Tasks</vt:lpstr>
      <vt:lpstr>Troubleshoot DHCPv4  Verify Router DHCPv4 Configuration</vt:lpstr>
      <vt:lpstr>Troubleshooting Task 1: Resolve IPv4 Address Conflicts</vt:lpstr>
      <vt:lpstr>Troubleshooting Task 2: Verify Physical Connectivity</vt:lpstr>
      <vt:lpstr>Troubleshooting Task 4: Verify Switch Port Configuration</vt:lpstr>
      <vt:lpstr>Troubleshooting Task 5: Test DHCPv4 Operation on the Same Subnet or VLAN</vt:lpstr>
      <vt:lpstr>Troubleshoot DHCPv4  Debugging DHCPv4</vt:lpstr>
      <vt:lpstr>IPv6 Configuration Options</vt:lpstr>
      <vt:lpstr>SLAAC and DHCPv6 Stateless Address Autoconfiguration (SLAAC)</vt:lpstr>
      <vt:lpstr>SLAAC and DHCPv6  SLAAC Operation</vt:lpstr>
      <vt:lpstr>SLAAC and DHCPv6  SLAAC Option</vt:lpstr>
      <vt:lpstr>SLAAC and DHCPv6  SLAAC Plus DHCPv6</vt:lpstr>
      <vt:lpstr>SLAAC and DHCPv6  Stateless DHCP Option</vt:lpstr>
      <vt:lpstr>SLAAC and DHCPv6  Stateful DHCP Option</vt:lpstr>
      <vt:lpstr>SLAAC and DHCPv6  DHCPv6 Operations </vt:lpstr>
      <vt:lpstr>Stateless DHCPv6   Configuring a Router as a Stateless DHCPv6 Server</vt:lpstr>
      <vt:lpstr>Stateful DHCPv6   Configuring a Router as a Stateful DHCPv6 Server</vt:lpstr>
      <vt:lpstr>Stateful DHCPv6   Config a Router as a Stateful DHCPv6 Relay Agent</vt:lpstr>
      <vt:lpstr>Troubleshooting DHCPv6   Troubleshooting Tasks</vt:lpstr>
      <vt:lpstr>Troubleshooting DHCPv6  Verify Router DHCPv6 Configuration</vt:lpstr>
      <vt:lpstr>Troubleshooting DHCPv6  Debugging DHCPv6</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 PC v4.0 Chapter 1</dc:title>
  <dc:creator>Karen Alderson</dc:creator>
  <cp:lastModifiedBy>student</cp:lastModifiedBy>
  <cp:revision>1099</cp:revision>
  <cp:lastPrinted>1999-01-27T00:54:54Z</cp:lastPrinted>
  <dcterms:created xsi:type="dcterms:W3CDTF">2006-10-23T15:07:30Z</dcterms:created>
  <dcterms:modified xsi:type="dcterms:W3CDTF">2013-12-18T20:05:28Z</dcterms:modified>
</cp:coreProperties>
</file>